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</p:sldMasterIdLst>
  <p:notesMasterIdLst>
    <p:notesMasterId r:id="rId17"/>
  </p:notesMasterIdLst>
  <p:sldIdLst>
    <p:sldId id="3331" r:id="rId5"/>
    <p:sldId id="3332" r:id="rId6"/>
    <p:sldId id="3334" r:id="rId7"/>
    <p:sldId id="3335" r:id="rId8"/>
    <p:sldId id="3342" r:id="rId9"/>
    <p:sldId id="3336" r:id="rId10"/>
    <p:sldId id="3337" r:id="rId11"/>
    <p:sldId id="3340" r:id="rId12"/>
    <p:sldId id="3339" r:id="rId13"/>
    <p:sldId id="3338" r:id="rId14"/>
    <p:sldId id="3341" r:id="rId15"/>
    <p:sldId id="3343" r:id="rId16"/>
  </p:sldIdLst>
  <p:sldSz cx="20104100" cy="11309350"/>
  <p:notesSz cx="9296400" cy="70104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Berlin Sans FB" panose="020E0602020502020306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Work Sans Light" panose="020B0604020202020204" charset="0"/>
      <p:regular r:id="rId30"/>
      <p:bold r:id="rId31"/>
      <p:italic r:id="rId32"/>
    </p:embeddedFont>
    <p:embeddedFont>
      <p:font typeface="Work Sans SemiBold" panose="020B0604020202020204" charset="0"/>
      <p:regular r:id="rId33"/>
      <p:bold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leth Patricia Saurith Contreras" initials="APSC" lastIdx="2" clrIdx="0">
    <p:extLst>
      <p:ext uri="{19B8F6BF-5375-455C-9EA6-DF929625EA0E}">
        <p15:presenceInfo xmlns:p15="http://schemas.microsoft.com/office/powerpoint/2012/main" userId="S::asaurith@mintic.gov.co::446a634e-5d82-4d4e-80ac-69f685621b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C66"/>
    <a:srgbClr val="CCCCFF"/>
    <a:srgbClr val="5B9BD5"/>
    <a:srgbClr val="FF4B94"/>
    <a:srgbClr val="3366B7"/>
    <a:srgbClr val="FF0066"/>
    <a:srgbClr val="FFC000"/>
    <a:srgbClr val="52AEDE"/>
    <a:srgbClr val="FFFF99"/>
    <a:srgbClr val="53A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>
      <p:cViewPr varScale="1">
        <p:scale>
          <a:sx n="44" d="100"/>
          <a:sy n="44" d="100"/>
        </p:scale>
        <p:origin x="522" y="60"/>
      </p:cViewPr>
      <p:guideLst>
        <p:guide orient="horz" pos="3562"/>
        <p:guide pos="63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prodriguez@mintic.gov.co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prodriguez@mintic.gov.c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DEA78-DBD8-4247-B909-91E64422D7B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CC48415-2D13-49FA-9903-4D0F763C5B15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TIPO DOCUMENTO</a:t>
          </a:r>
        </a:p>
        <a:p>
          <a:r>
            <a:rPr lang="es-CO" sz="2000" dirty="0">
              <a:solidFill>
                <a:schemeClr val="tx1"/>
              </a:solidFill>
              <a:latin typeface="Arial Narrow" panose="020B0606020202030204" pitchFamily="34" charset="0"/>
            </a:rPr>
            <a:t>NIT: Usuario SALTV</a:t>
          </a:r>
        </a:p>
        <a:p>
          <a:r>
            <a:rPr lang="es-CO" sz="2000" dirty="0">
              <a:solidFill>
                <a:schemeClr val="tx1"/>
              </a:solidFill>
              <a:latin typeface="Arial Narrow" panose="020B0606020202030204" pitchFamily="34" charset="0"/>
            </a:rPr>
            <a:t>CEDULA: Representante Legal &amp; Contador</a:t>
          </a:r>
        </a:p>
      </dgm:t>
    </dgm:pt>
    <dgm:pt modelId="{B3E80410-A545-40C6-B3D1-B0F31CB26D6A}" type="parTrans" cxnId="{4DC21CBE-1A81-47E0-804C-42DDCEAF971B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80D6B2B-4ACE-4A31-9AF6-6F50F8FC7D89}" type="sibTrans" cxnId="{4DC21CBE-1A81-47E0-804C-42DDCEAF971B}">
      <dgm:prSet custT="1"/>
      <dgm:spPr/>
      <dgm:t>
        <a:bodyPr/>
        <a:lstStyle/>
        <a:p>
          <a:endParaRPr lang="es-CO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EFBEBC-86CA-4ABC-B7A6-D237040903F5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DOCUMENTO</a:t>
          </a:r>
        </a:p>
        <a:p>
          <a:r>
            <a:rPr lang="es-MX" sz="2000" dirty="0">
              <a:solidFill>
                <a:schemeClr val="tx1"/>
              </a:solidFill>
              <a:latin typeface="Arial Narrow" panose="020B0606020202030204" pitchFamily="34" charset="0"/>
            </a:rPr>
            <a:t>NIT: (Sin digito de verificación)</a:t>
          </a:r>
        </a:p>
        <a:p>
          <a:r>
            <a:rPr lang="es-MX" sz="2000" dirty="0">
              <a:solidFill>
                <a:schemeClr val="tx1"/>
              </a:solidFill>
              <a:latin typeface="Arial Narrow" panose="020B0606020202030204" pitchFamily="34" charset="0"/>
            </a:rPr>
            <a:t>CEDULA: Sin puntos ni comas</a:t>
          </a:r>
        </a:p>
      </dgm:t>
    </dgm:pt>
    <dgm:pt modelId="{3ECE6C15-B96C-42E2-AE46-BEE805774C74}" type="parTrans" cxnId="{B005CBA1-5ED3-4BFA-9499-ABB7B42ADB20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87D44D4-4BC3-4CE8-9F20-D33D7CE3BB09}" type="sibTrans" cxnId="{B005CBA1-5ED3-4BFA-9499-ABB7B42ADB20}">
      <dgm:prSet custT="1"/>
      <dgm:spPr/>
      <dgm:t>
        <a:bodyPr/>
        <a:lstStyle/>
        <a:p>
          <a:endParaRPr lang="es-CO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C8256A5-4D83-43FF-A54E-D7AD6A3D65BC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CONTRASEÑA</a:t>
          </a:r>
        </a:p>
        <a:p>
          <a:r>
            <a:rPr lang="es-CO" sz="2000" dirty="0">
              <a:solidFill>
                <a:schemeClr val="tx1"/>
              </a:solidFill>
              <a:latin typeface="Arial Narrow" panose="020B0606020202030204" pitchFamily="34" charset="0"/>
            </a:rPr>
            <a:t>La asignada o cambiada por el usuario. </a:t>
          </a:r>
        </a:p>
      </dgm:t>
    </dgm:pt>
    <dgm:pt modelId="{556A2052-8FA2-4F5C-88B7-FAB69DB4B795}" type="parTrans" cxnId="{47CCE8B0-CFC8-4E4A-9C81-5B333CFBE615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337022-EF03-49CA-AE85-EF853EF531D9}" type="sibTrans" cxnId="{47CCE8B0-CFC8-4E4A-9C81-5B333CFBE615}">
      <dgm:prSet custT="1"/>
      <dgm:spPr/>
      <dgm:t>
        <a:bodyPr/>
        <a:lstStyle/>
        <a:p>
          <a:endParaRPr lang="es-CO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9F35BAA-B79A-4C93-8691-1AF23D63EE11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 Narrow" panose="020B0606020202030204" pitchFamily="34" charset="0"/>
            </a:rPr>
            <a:t>RECUPERACIÓN CONTRASEÑA</a:t>
          </a:r>
        </a:p>
        <a:p>
          <a:r>
            <a:rPr lang="es-MX" sz="2000" dirty="0">
              <a:solidFill>
                <a:schemeClr val="tx1"/>
              </a:solidFill>
              <a:latin typeface="Arial Narrow" panose="020B0606020202030204" pitchFamily="34" charset="0"/>
            </a:rPr>
            <a:t>Debe solicitarla al correo </a:t>
          </a:r>
          <a:r>
            <a:rPr lang="es-CO" sz="2000" dirty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jprodriguez@mintic.gov.co</a:t>
          </a:r>
          <a:endParaRPr lang="es-CO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548DD33-4D6B-4BB6-9D00-7545486BE3FA}" type="parTrans" cxnId="{3C8633BA-F6A8-4F22-8226-281BABC069B9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AEB0A7C-E56F-4BEB-825E-43784FDD8B38}" type="sibTrans" cxnId="{3C8633BA-F6A8-4F22-8226-281BABC069B9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38E3385-DD7C-492D-81E2-E9282BD52966}" type="pres">
      <dgm:prSet presAssocID="{CABDEA78-DBD8-4247-B909-91E64422D7B9}" presName="linearFlow" presStyleCnt="0">
        <dgm:presLayoutVars>
          <dgm:resizeHandles val="exact"/>
        </dgm:presLayoutVars>
      </dgm:prSet>
      <dgm:spPr/>
    </dgm:pt>
    <dgm:pt modelId="{8C54F8EE-F8BE-4D6B-A9E7-FA905ED23A02}" type="pres">
      <dgm:prSet presAssocID="{2CC48415-2D13-49FA-9903-4D0F763C5B15}" presName="node" presStyleLbl="node1" presStyleIdx="0" presStyleCnt="4">
        <dgm:presLayoutVars>
          <dgm:bulletEnabled val="1"/>
        </dgm:presLayoutVars>
      </dgm:prSet>
      <dgm:spPr/>
    </dgm:pt>
    <dgm:pt modelId="{6E021569-19FA-48E0-A60A-442677E45C8B}" type="pres">
      <dgm:prSet presAssocID="{880D6B2B-4ACE-4A31-9AF6-6F50F8FC7D89}" presName="sibTrans" presStyleLbl="sibTrans2D1" presStyleIdx="0" presStyleCnt="3"/>
      <dgm:spPr/>
    </dgm:pt>
    <dgm:pt modelId="{3566C006-3771-47F0-A99A-8E0295C3D5C6}" type="pres">
      <dgm:prSet presAssocID="{880D6B2B-4ACE-4A31-9AF6-6F50F8FC7D89}" presName="connectorText" presStyleLbl="sibTrans2D1" presStyleIdx="0" presStyleCnt="3"/>
      <dgm:spPr/>
    </dgm:pt>
    <dgm:pt modelId="{1E3A10B9-1774-4A7E-8934-EF17A2050C9A}" type="pres">
      <dgm:prSet presAssocID="{5DEFBEBC-86CA-4ABC-B7A6-D237040903F5}" presName="node" presStyleLbl="node1" presStyleIdx="1" presStyleCnt="4">
        <dgm:presLayoutVars>
          <dgm:bulletEnabled val="1"/>
        </dgm:presLayoutVars>
      </dgm:prSet>
      <dgm:spPr/>
    </dgm:pt>
    <dgm:pt modelId="{9296CAF5-CA2A-4BB5-92EE-C9176B415265}" type="pres">
      <dgm:prSet presAssocID="{E87D44D4-4BC3-4CE8-9F20-D33D7CE3BB09}" presName="sibTrans" presStyleLbl="sibTrans2D1" presStyleIdx="1" presStyleCnt="3"/>
      <dgm:spPr/>
    </dgm:pt>
    <dgm:pt modelId="{3A0E120E-7A0E-4321-89BB-B4425F06A507}" type="pres">
      <dgm:prSet presAssocID="{E87D44D4-4BC3-4CE8-9F20-D33D7CE3BB09}" presName="connectorText" presStyleLbl="sibTrans2D1" presStyleIdx="1" presStyleCnt="3"/>
      <dgm:spPr/>
    </dgm:pt>
    <dgm:pt modelId="{2BD03C13-9738-4496-8D25-0B1A0FD330BF}" type="pres">
      <dgm:prSet presAssocID="{AC8256A5-4D83-43FF-A54E-D7AD6A3D65BC}" presName="node" presStyleLbl="node1" presStyleIdx="2" presStyleCnt="4">
        <dgm:presLayoutVars>
          <dgm:bulletEnabled val="1"/>
        </dgm:presLayoutVars>
      </dgm:prSet>
      <dgm:spPr/>
    </dgm:pt>
    <dgm:pt modelId="{8B06D972-5FBF-4DA7-91AD-E6EFA95D59A1}" type="pres">
      <dgm:prSet presAssocID="{84337022-EF03-49CA-AE85-EF853EF531D9}" presName="sibTrans" presStyleLbl="sibTrans2D1" presStyleIdx="2" presStyleCnt="3"/>
      <dgm:spPr/>
    </dgm:pt>
    <dgm:pt modelId="{6A13521E-B314-416C-83C6-6B2E545A77BD}" type="pres">
      <dgm:prSet presAssocID="{84337022-EF03-49CA-AE85-EF853EF531D9}" presName="connectorText" presStyleLbl="sibTrans2D1" presStyleIdx="2" presStyleCnt="3"/>
      <dgm:spPr/>
    </dgm:pt>
    <dgm:pt modelId="{CEC59AA9-C19D-478D-BEAF-B5B4F26C7C44}" type="pres">
      <dgm:prSet presAssocID="{09F35BAA-B79A-4C93-8691-1AF23D63EE11}" presName="node" presStyleLbl="node1" presStyleIdx="3" presStyleCnt="4">
        <dgm:presLayoutVars>
          <dgm:bulletEnabled val="1"/>
        </dgm:presLayoutVars>
      </dgm:prSet>
      <dgm:spPr/>
    </dgm:pt>
  </dgm:ptLst>
  <dgm:cxnLst>
    <dgm:cxn modelId="{F0C8BC26-88BA-45CB-88BA-0C7CCE764DB2}" type="presOf" srcId="{84337022-EF03-49CA-AE85-EF853EF531D9}" destId="{8B06D972-5FBF-4DA7-91AD-E6EFA95D59A1}" srcOrd="0" destOrd="0" presId="urn:microsoft.com/office/officeart/2005/8/layout/process2"/>
    <dgm:cxn modelId="{05DCC13B-F42D-4198-AE90-C81117DDCC73}" type="presOf" srcId="{E87D44D4-4BC3-4CE8-9F20-D33D7CE3BB09}" destId="{3A0E120E-7A0E-4321-89BB-B4425F06A507}" srcOrd="1" destOrd="0" presId="urn:microsoft.com/office/officeart/2005/8/layout/process2"/>
    <dgm:cxn modelId="{3BBF7F7B-D8F2-4E5D-8E7A-223A57F14829}" type="presOf" srcId="{2CC48415-2D13-49FA-9903-4D0F763C5B15}" destId="{8C54F8EE-F8BE-4D6B-A9E7-FA905ED23A02}" srcOrd="0" destOrd="0" presId="urn:microsoft.com/office/officeart/2005/8/layout/process2"/>
    <dgm:cxn modelId="{F2CF807E-76D9-4A5A-A0B5-B8EFE9485A67}" type="presOf" srcId="{AC8256A5-4D83-43FF-A54E-D7AD6A3D65BC}" destId="{2BD03C13-9738-4496-8D25-0B1A0FD330BF}" srcOrd="0" destOrd="0" presId="urn:microsoft.com/office/officeart/2005/8/layout/process2"/>
    <dgm:cxn modelId="{B005CBA1-5ED3-4BFA-9499-ABB7B42ADB20}" srcId="{CABDEA78-DBD8-4247-B909-91E64422D7B9}" destId="{5DEFBEBC-86CA-4ABC-B7A6-D237040903F5}" srcOrd="1" destOrd="0" parTransId="{3ECE6C15-B96C-42E2-AE46-BEE805774C74}" sibTransId="{E87D44D4-4BC3-4CE8-9F20-D33D7CE3BB09}"/>
    <dgm:cxn modelId="{B07CD5A3-D00E-4998-B81B-BB653396A954}" type="presOf" srcId="{880D6B2B-4ACE-4A31-9AF6-6F50F8FC7D89}" destId="{3566C006-3771-47F0-A99A-8E0295C3D5C6}" srcOrd="1" destOrd="0" presId="urn:microsoft.com/office/officeart/2005/8/layout/process2"/>
    <dgm:cxn modelId="{47CCE8B0-CFC8-4E4A-9C81-5B333CFBE615}" srcId="{CABDEA78-DBD8-4247-B909-91E64422D7B9}" destId="{AC8256A5-4D83-43FF-A54E-D7AD6A3D65BC}" srcOrd="2" destOrd="0" parTransId="{556A2052-8FA2-4F5C-88B7-FAB69DB4B795}" sibTransId="{84337022-EF03-49CA-AE85-EF853EF531D9}"/>
    <dgm:cxn modelId="{BC409CB1-7F5E-4F5E-AF21-8BD9F69F8A39}" type="presOf" srcId="{84337022-EF03-49CA-AE85-EF853EF531D9}" destId="{6A13521E-B314-416C-83C6-6B2E545A77BD}" srcOrd="1" destOrd="0" presId="urn:microsoft.com/office/officeart/2005/8/layout/process2"/>
    <dgm:cxn modelId="{3CD580B9-5C9F-42CA-8521-E9B5B7646B0E}" type="presOf" srcId="{CABDEA78-DBD8-4247-B909-91E64422D7B9}" destId="{D38E3385-DD7C-492D-81E2-E9282BD52966}" srcOrd="0" destOrd="0" presId="urn:microsoft.com/office/officeart/2005/8/layout/process2"/>
    <dgm:cxn modelId="{3C8633BA-F6A8-4F22-8226-281BABC069B9}" srcId="{CABDEA78-DBD8-4247-B909-91E64422D7B9}" destId="{09F35BAA-B79A-4C93-8691-1AF23D63EE11}" srcOrd="3" destOrd="0" parTransId="{8548DD33-4D6B-4BB6-9D00-7545486BE3FA}" sibTransId="{FAEB0A7C-E56F-4BEB-825E-43784FDD8B38}"/>
    <dgm:cxn modelId="{4DC21CBE-1A81-47E0-804C-42DDCEAF971B}" srcId="{CABDEA78-DBD8-4247-B909-91E64422D7B9}" destId="{2CC48415-2D13-49FA-9903-4D0F763C5B15}" srcOrd="0" destOrd="0" parTransId="{B3E80410-A545-40C6-B3D1-B0F31CB26D6A}" sibTransId="{880D6B2B-4ACE-4A31-9AF6-6F50F8FC7D89}"/>
    <dgm:cxn modelId="{354444C1-9B8B-4A8F-9B7C-81FC9D184A95}" type="presOf" srcId="{E87D44D4-4BC3-4CE8-9F20-D33D7CE3BB09}" destId="{9296CAF5-CA2A-4BB5-92EE-C9176B415265}" srcOrd="0" destOrd="0" presId="urn:microsoft.com/office/officeart/2005/8/layout/process2"/>
    <dgm:cxn modelId="{81A41CD9-265D-494C-946C-A67100F70742}" type="presOf" srcId="{880D6B2B-4ACE-4A31-9AF6-6F50F8FC7D89}" destId="{6E021569-19FA-48E0-A60A-442677E45C8B}" srcOrd="0" destOrd="0" presId="urn:microsoft.com/office/officeart/2005/8/layout/process2"/>
    <dgm:cxn modelId="{2F81B0F5-C454-4E9F-A444-B3247FDC1608}" type="presOf" srcId="{09F35BAA-B79A-4C93-8691-1AF23D63EE11}" destId="{CEC59AA9-C19D-478D-BEAF-B5B4F26C7C44}" srcOrd="0" destOrd="0" presId="urn:microsoft.com/office/officeart/2005/8/layout/process2"/>
    <dgm:cxn modelId="{20D9A9F9-086F-435A-8639-166841A26778}" type="presOf" srcId="{5DEFBEBC-86CA-4ABC-B7A6-D237040903F5}" destId="{1E3A10B9-1774-4A7E-8934-EF17A2050C9A}" srcOrd="0" destOrd="0" presId="urn:microsoft.com/office/officeart/2005/8/layout/process2"/>
    <dgm:cxn modelId="{0EEFFD64-17AB-426F-A1B7-C91D218B8582}" type="presParOf" srcId="{D38E3385-DD7C-492D-81E2-E9282BD52966}" destId="{8C54F8EE-F8BE-4D6B-A9E7-FA905ED23A02}" srcOrd="0" destOrd="0" presId="urn:microsoft.com/office/officeart/2005/8/layout/process2"/>
    <dgm:cxn modelId="{9EEF2F7F-AEEE-4142-86C3-81525866300E}" type="presParOf" srcId="{D38E3385-DD7C-492D-81E2-E9282BD52966}" destId="{6E021569-19FA-48E0-A60A-442677E45C8B}" srcOrd="1" destOrd="0" presId="urn:microsoft.com/office/officeart/2005/8/layout/process2"/>
    <dgm:cxn modelId="{29D594C7-ADF1-4776-8852-BB5B212FEF66}" type="presParOf" srcId="{6E021569-19FA-48E0-A60A-442677E45C8B}" destId="{3566C006-3771-47F0-A99A-8E0295C3D5C6}" srcOrd="0" destOrd="0" presId="urn:microsoft.com/office/officeart/2005/8/layout/process2"/>
    <dgm:cxn modelId="{EA896FA3-109C-4BAD-8AA8-9D1C35C992B1}" type="presParOf" srcId="{D38E3385-DD7C-492D-81E2-E9282BD52966}" destId="{1E3A10B9-1774-4A7E-8934-EF17A2050C9A}" srcOrd="2" destOrd="0" presId="urn:microsoft.com/office/officeart/2005/8/layout/process2"/>
    <dgm:cxn modelId="{64220CAB-7513-4241-B461-951EA632D199}" type="presParOf" srcId="{D38E3385-DD7C-492D-81E2-E9282BD52966}" destId="{9296CAF5-CA2A-4BB5-92EE-C9176B415265}" srcOrd="3" destOrd="0" presId="urn:microsoft.com/office/officeart/2005/8/layout/process2"/>
    <dgm:cxn modelId="{ED63112D-7327-4D5B-92DF-9335569C194A}" type="presParOf" srcId="{9296CAF5-CA2A-4BB5-92EE-C9176B415265}" destId="{3A0E120E-7A0E-4321-89BB-B4425F06A507}" srcOrd="0" destOrd="0" presId="urn:microsoft.com/office/officeart/2005/8/layout/process2"/>
    <dgm:cxn modelId="{C2618209-32B1-4F2B-A127-6E9118F7276A}" type="presParOf" srcId="{D38E3385-DD7C-492D-81E2-E9282BD52966}" destId="{2BD03C13-9738-4496-8D25-0B1A0FD330BF}" srcOrd="4" destOrd="0" presId="urn:microsoft.com/office/officeart/2005/8/layout/process2"/>
    <dgm:cxn modelId="{AA3DF4BF-F5BD-4BE4-BFA0-9EED7EB14F6A}" type="presParOf" srcId="{D38E3385-DD7C-492D-81E2-E9282BD52966}" destId="{8B06D972-5FBF-4DA7-91AD-E6EFA95D59A1}" srcOrd="5" destOrd="0" presId="urn:microsoft.com/office/officeart/2005/8/layout/process2"/>
    <dgm:cxn modelId="{0491902B-C296-4237-B1B6-F1A8EA1CC961}" type="presParOf" srcId="{8B06D972-5FBF-4DA7-91AD-E6EFA95D59A1}" destId="{6A13521E-B314-416C-83C6-6B2E545A77BD}" srcOrd="0" destOrd="0" presId="urn:microsoft.com/office/officeart/2005/8/layout/process2"/>
    <dgm:cxn modelId="{A62D7E01-25C7-459D-8A59-E3D6E145BFAF}" type="presParOf" srcId="{D38E3385-DD7C-492D-81E2-E9282BD52966}" destId="{CEC59AA9-C19D-478D-BEAF-B5B4F26C7C4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DEA78-DBD8-4247-B909-91E64422D7B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CC48415-2D13-49FA-9903-4D0F763C5B15}">
      <dgm:prSet phldrT="[Texto]" custT="1"/>
      <dgm:spPr/>
      <dgm:t>
        <a:bodyPr/>
        <a:lstStyle/>
        <a:p>
          <a:r>
            <a:rPr lang="es-MX" sz="3200" b="0" dirty="0">
              <a:solidFill>
                <a:schemeClr val="tx1"/>
              </a:solidFill>
              <a:latin typeface="Arial Narrow" panose="020B0606020202030204" pitchFamily="34" charset="0"/>
            </a:rPr>
            <a:t>SELECCIONARA LA OPCIÓN </a:t>
          </a:r>
        </a:p>
        <a:p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CALCULO DE LA CONTRAPRESTACIÓN</a:t>
          </a:r>
          <a:endParaRPr lang="es-CO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3E80410-A545-40C6-B3D1-B0F31CB26D6A}" type="parTrans" cxnId="{4DC21CBE-1A81-47E0-804C-42DDCEAF971B}">
      <dgm:prSet/>
      <dgm:spPr/>
      <dgm:t>
        <a:bodyPr/>
        <a:lstStyle/>
        <a:p>
          <a:endParaRPr lang="es-CO" sz="32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80D6B2B-4ACE-4A31-9AF6-6F50F8FC7D89}" type="sibTrans" cxnId="{4DC21CBE-1A81-47E0-804C-42DDCEAF971B}">
      <dgm:prSet custT="1"/>
      <dgm:spPr/>
      <dgm:t>
        <a:bodyPr/>
        <a:lstStyle/>
        <a:p>
          <a:endParaRPr lang="es-CO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EFBEBC-86CA-4ABC-B7A6-D237040903F5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DESPUES SELECCIONARA </a:t>
          </a:r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NUEVO CALCULO DE CONTRAPRESTACIÓN</a:t>
          </a:r>
        </a:p>
      </dgm:t>
    </dgm:pt>
    <dgm:pt modelId="{3ECE6C15-B96C-42E2-AE46-BEE805774C74}" type="parTrans" cxnId="{B005CBA1-5ED3-4BFA-9499-ABB7B42ADB20}">
      <dgm:prSet/>
      <dgm:spPr/>
      <dgm:t>
        <a:bodyPr/>
        <a:lstStyle/>
        <a:p>
          <a:endParaRPr lang="es-CO" sz="32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87D44D4-4BC3-4CE8-9F20-D33D7CE3BB09}" type="sibTrans" cxnId="{B005CBA1-5ED3-4BFA-9499-ABB7B42ADB20}">
      <dgm:prSet custT="1"/>
      <dgm:spPr/>
      <dgm:t>
        <a:bodyPr/>
        <a:lstStyle/>
        <a:p>
          <a:endParaRPr lang="es-CO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C8256A5-4D83-43FF-A54E-D7AD6A3D65BC}">
      <dgm:prSet phldrT="[Texto]" custT="1"/>
      <dgm:spPr/>
      <dgm:t>
        <a:bodyPr/>
        <a:lstStyle/>
        <a:p>
          <a:r>
            <a:rPr lang="es-MX" sz="3200" b="0" dirty="0">
              <a:solidFill>
                <a:schemeClr val="tx1"/>
              </a:solidFill>
              <a:latin typeface="Arial Narrow" panose="020B0606020202030204" pitchFamily="34" charset="0"/>
            </a:rPr>
            <a:t>SELECCIONARA CADA MES QUE CONFORMA EL TRIMESTRE (Tv Comunitaria y Suscripción) O SEMESTRE (Tv Sin Animo de Lucro)Y LE DARA CONTINUAR</a:t>
          </a:r>
          <a:endParaRPr lang="es-CO" sz="32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56A2052-8FA2-4F5C-88B7-FAB69DB4B795}" type="parTrans" cxnId="{47CCE8B0-CFC8-4E4A-9C81-5B333CFBE615}">
      <dgm:prSet/>
      <dgm:spPr/>
      <dgm:t>
        <a:bodyPr/>
        <a:lstStyle/>
        <a:p>
          <a:endParaRPr lang="es-CO" sz="32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337022-EF03-49CA-AE85-EF853EF531D9}" type="sibTrans" cxnId="{47CCE8B0-CFC8-4E4A-9C81-5B333CFBE615}">
      <dgm:prSet custT="1"/>
      <dgm:spPr/>
      <dgm:t>
        <a:bodyPr/>
        <a:lstStyle/>
        <a:p>
          <a:endParaRPr lang="es-CO" sz="2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38E3385-DD7C-492D-81E2-E9282BD52966}" type="pres">
      <dgm:prSet presAssocID="{CABDEA78-DBD8-4247-B909-91E64422D7B9}" presName="linearFlow" presStyleCnt="0">
        <dgm:presLayoutVars>
          <dgm:resizeHandles val="exact"/>
        </dgm:presLayoutVars>
      </dgm:prSet>
      <dgm:spPr/>
    </dgm:pt>
    <dgm:pt modelId="{8C54F8EE-F8BE-4D6B-A9E7-FA905ED23A02}" type="pres">
      <dgm:prSet presAssocID="{2CC48415-2D13-49FA-9903-4D0F763C5B15}" presName="node" presStyleLbl="node1" presStyleIdx="0" presStyleCnt="3">
        <dgm:presLayoutVars>
          <dgm:bulletEnabled val="1"/>
        </dgm:presLayoutVars>
      </dgm:prSet>
      <dgm:spPr/>
    </dgm:pt>
    <dgm:pt modelId="{6E021569-19FA-48E0-A60A-442677E45C8B}" type="pres">
      <dgm:prSet presAssocID="{880D6B2B-4ACE-4A31-9AF6-6F50F8FC7D89}" presName="sibTrans" presStyleLbl="sibTrans2D1" presStyleIdx="0" presStyleCnt="2"/>
      <dgm:spPr/>
    </dgm:pt>
    <dgm:pt modelId="{3566C006-3771-47F0-A99A-8E0295C3D5C6}" type="pres">
      <dgm:prSet presAssocID="{880D6B2B-4ACE-4A31-9AF6-6F50F8FC7D89}" presName="connectorText" presStyleLbl="sibTrans2D1" presStyleIdx="0" presStyleCnt="2"/>
      <dgm:spPr/>
    </dgm:pt>
    <dgm:pt modelId="{1E3A10B9-1774-4A7E-8934-EF17A2050C9A}" type="pres">
      <dgm:prSet presAssocID="{5DEFBEBC-86CA-4ABC-B7A6-D237040903F5}" presName="node" presStyleLbl="node1" presStyleIdx="1" presStyleCnt="3">
        <dgm:presLayoutVars>
          <dgm:bulletEnabled val="1"/>
        </dgm:presLayoutVars>
      </dgm:prSet>
      <dgm:spPr/>
    </dgm:pt>
    <dgm:pt modelId="{9296CAF5-CA2A-4BB5-92EE-C9176B415265}" type="pres">
      <dgm:prSet presAssocID="{E87D44D4-4BC3-4CE8-9F20-D33D7CE3BB09}" presName="sibTrans" presStyleLbl="sibTrans2D1" presStyleIdx="1" presStyleCnt="2"/>
      <dgm:spPr/>
    </dgm:pt>
    <dgm:pt modelId="{3A0E120E-7A0E-4321-89BB-B4425F06A507}" type="pres">
      <dgm:prSet presAssocID="{E87D44D4-4BC3-4CE8-9F20-D33D7CE3BB09}" presName="connectorText" presStyleLbl="sibTrans2D1" presStyleIdx="1" presStyleCnt="2"/>
      <dgm:spPr/>
    </dgm:pt>
    <dgm:pt modelId="{2BD03C13-9738-4496-8D25-0B1A0FD330BF}" type="pres">
      <dgm:prSet presAssocID="{AC8256A5-4D83-43FF-A54E-D7AD6A3D65BC}" presName="node" presStyleLbl="node1" presStyleIdx="2" presStyleCnt="3" custScaleY="140969">
        <dgm:presLayoutVars>
          <dgm:bulletEnabled val="1"/>
        </dgm:presLayoutVars>
      </dgm:prSet>
      <dgm:spPr/>
    </dgm:pt>
  </dgm:ptLst>
  <dgm:cxnLst>
    <dgm:cxn modelId="{05DCC13B-F42D-4198-AE90-C81117DDCC73}" type="presOf" srcId="{E87D44D4-4BC3-4CE8-9F20-D33D7CE3BB09}" destId="{3A0E120E-7A0E-4321-89BB-B4425F06A507}" srcOrd="1" destOrd="0" presId="urn:microsoft.com/office/officeart/2005/8/layout/process2"/>
    <dgm:cxn modelId="{3BBF7F7B-D8F2-4E5D-8E7A-223A57F14829}" type="presOf" srcId="{2CC48415-2D13-49FA-9903-4D0F763C5B15}" destId="{8C54F8EE-F8BE-4D6B-A9E7-FA905ED23A02}" srcOrd="0" destOrd="0" presId="urn:microsoft.com/office/officeart/2005/8/layout/process2"/>
    <dgm:cxn modelId="{F2CF807E-76D9-4A5A-A0B5-B8EFE9485A67}" type="presOf" srcId="{AC8256A5-4D83-43FF-A54E-D7AD6A3D65BC}" destId="{2BD03C13-9738-4496-8D25-0B1A0FD330BF}" srcOrd="0" destOrd="0" presId="urn:microsoft.com/office/officeart/2005/8/layout/process2"/>
    <dgm:cxn modelId="{B005CBA1-5ED3-4BFA-9499-ABB7B42ADB20}" srcId="{CABDEA78-DBD8-4247-B909-91E64422D7B9}" destId="{5DEFBEBC-86CA-4ABC-B7A6-D237040903F5}" srcOrd="1" destOrd="0" parTransId="{3ECE6C15-B96C-42E2-AE46-BEE805774C74}" sibTransId="{E87D44D4-4BC3-4CE8-9F20-D33D7CE3BB09}"/>
    <dgm:cxn modelId="{B07CD5A3-D00E-4998-B81B-BB653396A954}" type="presOf" srcId="{880D6B2B-4ACE-4A31-9AF6-6F50F8FC7D89}" destId="{3566C006-3771-47F0-A99A-8E0295C3D5C6}" srcOrd="1" destOrd="0" presId="urn:microsoft.com/office/officeart/2005/8/layout/process2"/>
    <dgm:cxn modelId="{47CCE8B0-CFC8-4E4A-9C81-5B333CFBE615}" srcId="{CABDEA78-DBD8-4247-B909-91E64422D7B9}" destId="{AC8256A5-4D83-43FF-A54E-D7AD6A3D65BC}" srcOrd="2" destOrd="0" parTransId="{556A2052-8FA2-4F5C-88B7-FAB69DB4B795}" sibTransId="{84337022-EF03-49CA-AE85-EF853EF531D9}"/>
    <dgm:cxn modelId="{3CD580B9-5C9F-42CA-8521-E9B5B7646B0E}" type="presOf" srcId="{CABDEA78-DBD8-4247-B909-91E64422D7B9}" destId="{D38E3385-DD7C-492D-81E2-E9282BD52966}" srcOrd="0" destOrd="0" presId="urn:microsoft.com/office/officeart/2005/8/layout/process2"/>
    <dgm:cxn modelId="{4DC21CBE-1A81-47E0-804C-42DDCEAF971B}" srcId="{CABDEA78-DBD8-4247-B909-91E64422D7B9}" destId="{2CC48415-2D13-49FA-9903-4D0F763C5B15}" srcOrd="0" destOrd="0" parTransId="{B3E80410-A545-40C6-B3D1-B0F31CB26D6A}" sibTransId="{880D6B2B-4ACE-4A31-9AF6-6F50F8FC7D89}"/>
    <dgm:cxn modelId="{354444C1-9B8B-4A8F-9B7C-81FC9D184A95}" type="presOf" srcId="{E87D44D4-4BC3-4CE8-9F20-D33D7CE3BB09}" destId="{9296CAF5-CA2A-4BB5-92EE-C9176B415265}" srcOrd="0" destOrd="0" presId="urn:microsoft.com/office/officeart/2005/8/layout/process2"/>
    <dgm:cxn modelId="{81A41CD9-265D-494C-946C-A67100F70742}" type="presOf" srcId="{880D6B2B-4ACE-4A31-9AF6-6F50F8FC7D89}" destId="{6E021569-19FA-48E0-A60A-442677E45C8B}" srcOrd="0" destOrd="0" presId="urn:microsoft.com/office/officeart/2005/8/layout/process2"/>
    <dgm:cxn modelId="{20D9A9F9-086F-435A-8639-166841A26778}" type="presOf" srcId="{5DEFBEBC-86CA-4ABC-B7A6-D237040903F5}" destId="{1E3A10B9-1774-4A7E-8934-EF17A2050C9A}" srcOrd="0" destOrd="0" presId="urn:microsoft.com/office/officeart/2005/8/layout/process2"/>
    <dgm:cxn modelId="{0EEFFD64-17AB-426F-A1B7-C91D218B8582}" type="presParOf" srcId="{D38E3385-DD7C-492D-81E2-E9282BD52966}" destId="{8C54F8EE-F8BE-4D6B-A9E7-FA905ED23A02}" srcOrd="0" destOrd="0" presId="urn:microsoft.com/office/officeart/2005/8/layout/process2"/>
    <dgm:cxn modelId="{9EEF2F7F-AEEE-4142-86C3-81525866300E}" type="presParOf" srcId="{D38E3385-DD7C-492D-81E2-E9282BD52966}" destId="{6E021569-19FA-48E0-A60A-442677E45C8B}" srcOrd="1" destOrd="0" presId="urn:microsoft.com/office/officeart/2005/8/layout/process2"/>
    <dgm:cxn modelId="{29D594C7-ADF1-4776-8852-BB5B212FEF66}" type="presParOf" srcId="{6E021569-19FA-48E0-A60A-442677E45C8B}" destId="{3566C006-3771-47F0-A99A-8E0295C3D5C6}" srcOrd="0" destOrd="0" presId="urn:microsoft.com/office/officeart/2005/8/layout/process2"/>
    <dgm:cxn modelId="{EA896FA3-109C-4BAD-8AA8-9D1C35C992B1}" type="presParOf" srcId="{D38E3385-DD7C-492D-81E2-E9282BD52966}" destId="{1E3A10B9-1774-4A7E-8934-EF17A2050C9A}" srcOrd="2" destOrd="0" presId="urn:microsoft.com/office/officeart/2005/8/layout/process2"/>
    <dgm:cxn modelId="{64220CAB-7513-4241-B461-951EA632D199}" type="presParOf" srcId="{D38E3385-DD7C-492D-81E2-E9282BD52966}" destId="{9296CAF5-CA2A-4BB5-92EE-C9176B415265}" srcOrd="3" destOrd="0" presId="urn:microsoft.com/office/officeart/2005/8/layout/process2"/>
    <dgm:cxn modelId="{ED63112D-7327-4D5B-92DF-9335569C194A}" type="presParOf" srcId="{9296CAF5-CA2A-4BB5-92EE-C9176B415265}" destId="{3A0E120E-7A0E-4321-89BB-B4425F06A507}" srcOrd="0" destOrd="0" presId="urn:microsoft.com/office/officeart/2005/8/layout/process2"/>
    <dgm:cxn modelId="{C2618209-32B1-4F2B-A127-6E9118F7276A}" type="presParOf" srcId="{D38E3385-DD7C-492D-81E2-E9282BD52966}" destId="{2BD03C13-9738-4496-8D25-0B1A0FD330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DEA78-DBD8-4247-B909-91E64422D7B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CC48415-2D13-49FA-9903-4D0F763C5B15}">
      <dgm:prSet phldrT="[Texto]" custT="1"/>
      <dgm:spPr/>
      <dgm:t>
        <a:bodyPr/>
        <a:lstStyle/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SE PRESENTARA FORMULARIO NECESARIO DE DILIGENCIAR Y QUE ES NECESARIO PARA EL CALCULO DE LA CONTRAPRESTACIÓN</a:t>
          </a:r>
          <a:endParaRPr lang="es-CO" sz="2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3E80410-A545-40C6-B3D1-B0F31CB26D6A}" type="parTrans" cxnId="{4DC21CBE-1A81-47E0-804C-42DDCEAF971B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80D6B2B-4ACE-4A31-9AF6-6F50F8FC7D89}" type="sibTrans" cxnId="{4DC21CBE-1A81-47E0-804C-42DDCEAF971B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EFBEBC-86CA-4ABC-B7A6-D237040903F5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LA INFORMACIÓN BASICA DEL CONCESIONARIO</a:t>
          </a:r>
        </a:p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Esta información es automática y corresponde al del Representante Legal</a:t>
          </a:r>
        </a:p>
      </dgm:t>
    </dgm:pt>
    <dgm:pt modelId="{3ECE6C15-B96C-42E2-AE46-BEE805774C74}" type="parTrans" cxnId="{B005CBA1-5ED3-4BFA-9499-ABB7B42ADB20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87D44D4-4BC3-4CE8-9F20-D33D7CE3BB09}" type="sibTrans" cxnId="{B005CBA1-5ED3-4BFA-9499-ABB7B42ADB20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C8256A5-4D83-43FF-A54E-D7AD6A3D65BC}">
      <dgm:prSet phldrT="[Texto]" custT="1"/>
      <dgm:spPr>
        <a:solidFill>
          <a:srgbClr val="5B9BD5"/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INFORMACIÓN CALCULO CONTRAPRESTACIÓN</a:t>
          </a:r>
        </a:p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Corresponde a los ingresos brutos recibidos por cada mes que conforma el trimestre (CADA CAMPO DEBE SER DILIGENCIADO OBLIGATORIAMENTE)</a:t>
          </a:r>
          <a:endParaRPr lang="es-CO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56A2052-8FA2-4F5C-88B7-FAB69DB4B795}" type="parTrans" cxnId="{47CCE8B0-CFC8-4E4A-9C81-5B333CFBE615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337022-EF03-49CA-AE85-EF853EF531D9}" type="sibTrans" cxnId="{47CCE8B0-CFC8-4E4A-9C81-5B333CFBE615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CA8F612-09E3-44AD-9BA5-09E13E60B0CB}">
      <dgm:prSet phldrT="[Texto]" custT="1"/>
      <dgm:spPr>
        <a:solidFill>
          <a:srgbClr val="CCCCFF"/>
        </a:solidFill>
      </dgm:spPr>
      <dgm:t>
        <a:bodyPr/>
        <a:lstStyle/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Seleccionar </a:t>
          </a:r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ENVIAR A REVISIÓN</a:t>
          </a:r>
          <a:endParaRPr lang="es-CO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CD6A60-DB49-43CB-AE1D-A2FD73428CF6}" type="parTrans" cxnId="{DE176C5F-6A3E-4B37-B131-D61A49B5D0AB}">
      <dgm:prSet/>
      <dgm:spPr/>
      <dgm:t>
        <a:bodyPr/>
        <a:lstStyle/>
        <a:p>
          <a:endParaRPr lang="es-CO" sz="1600"/>
        </a:p>
      </dgm:t>
    </dgm:pt>
    <dgm:pt modelId="{3A4E0A07-20B5-4C76-8201-828D845359B6}" type="sibTrans" cxnId="{DE176C5F-6A3E-4B37-B131-D61A49B5D0AB}">
      <dgm:prSet/>
      <dgm:spPr/>
      <dgm:t>
        <a:bodyPr/>
        <a:lstStyle/>
        <a:p>
          <a:endParaRPr lang="es-CO" sz="1600"/>
        </a:p>
      </dgm:t>
    </dgm:pt>
    <dgm:pt modelId="{D38E3385-DD7C-492D-81E2-E9282BD52966}" type="pres">
      <dgm:prSet presAssocID="{CABDEA78-DBD8-4247-B909-91E64422D7B9}" presName="linearFlow" presStyleCnt="0">
        <dgm:presLayoutVars>
          <dgm:resizeHandles val="exact"/>
        </dgm:presLayoutVars>
      </dgm:prSet>
      <dgm:spPr/>
    </dgm:pt>
    <dgm:pt modelId="{8C54F8EE-F8BE-4D6B-A9E7-FA905ED23A02}" type="pres">
      <dgm:prSet presAssocID="{2CC48415-2D13-49FA-9903-4D0F763C5B15}" presName="node" presStyleLbl="node1" presStyleIdx="0" presStyleCnt="4">
        <dgm:presLayoutVars>
          <dgm:bulletEnabled val="1"/>
        </dgm:presLayoutVars>
      </dgm:prSet>
      <dgm:spPr/>
    </dgm:pt>
    <dgm:pt modelId="{6E021569-19FA-48E0-A60A-442677E45C8B}" type="pres">
      <dgm:prSet presAssocID="{880D6B2B-4ACE-4A31-9AF6-6F50F8FC7D89}" presName="sibTrans" presStyleLbl="sibTrans2D1" presStyleIdx="0" presStyleCnt="3"/>
      <dgm:spPr/>
    </dgm:pt>
    <dgm:pt modelId="{3566C006-3771-47F0-A99A-8E0295C3D5C6}" type="pres">
      <dgm:prSet presAssocID="{880D6B2B-4ACE-4A31-9AF6-6F50F8FC7D89}" presName="connectorText" presStyleLbl="sibTrans2D1" presStyleIdx="0" presStyleCnt="3"/>
      <dgm:spPr/>
    </dgm:pt>
    <dgm:pt modelId="{1E3A10B9-1774-4A7E-8934-EF17A2050C9A}" type="pres">
      <dgm:prSet presAssocID="{5DEFBEBC-86CA-4ABC-B7A6-D237040903F5}" presName="node" presStyleLbl="node1" presStyleIdx="1" presStyleCnt="4" custScaleY="126268">
        <dgm:presLayoutVars>
          <dgm:bulletEnabled val="1"/>
        </dgm:presLayoutVars>
      </dgm:prSet>
      <dgm:spPr/>
    </dgm:pt>
    <dgm:pt modelId="{9296CAF5-CA2A-4BB5-92EE-C9176B415265}" type="pres">
      <dgm:prSet presAssocID="{E87D44D4-4BC3-4CE8-9F20-D33D7CE3BB09}" presName="sibTrans" presStyleLbl="sibTrans2D1" presStyleIdx="1" presStyleCnt="3"/>
      <dgm:spPr/>
    </dgm:pt>
    <dgm:pt modelId="{3A0E120E-7A0E-4321-89BB-B4425F06A507}" type="pres">
      <dgm:prSet presAssocID="{E87D44D4-4BC3-4CE8-9F20-D33D7CE3BB09}" presName="connectorText" presStyleLbl="sibTrans2D1" presStyleIdx="1" presStyleCnt="3"/>
      <dgm:spPr/>
    </dgm:pt>
    <dgm:pt modelId="{2BD03C13-9738-4496-8D25-0B1A0FD330BF}" type="pres">
      <dgm:prSet presAssocID="{AC8256A5-4D83-43FF-A54E-D7AD6A3D65BC}" presName="node" presStyleLbl="node1" presStyleIdx="2" presStyleCnt="4" custScaleY="148027">
        <dgm:presLayoutVars>
          <dgm:bulletEnabled val="1"/>
        </dgm:presLayoutVars>
      </dgm:prSet>
      <dgm:spPr/>
    </dgm:pt>
    <dgm:pt modelId="{6B21D8E2-E8B2-40B4-92B7-8ABDB3C7321D}" type="pres">
      <dgm:prSet presAssocID="{84337022-EF03-49CA-AE85-EF853EF531D9}" presName="sibTrans" presStyleLbl="sibTrans2D1" presStyleIdx="2" presStyleCnt="3"/>
      <dgm:spPr/>
    </dgm:pt>
    <dgm:pt modelId="{4FFBCDAF-1EFE-4A1F-AF6D-ED8B22E59881}" type="pres">
      <dgm:prSet presAssocID="{84337022-EF03-49CA-AE85-EF853EF531D9}" presName="connectorText" presStyleLbl="sibTrans2D1" presStyleIdx="2" presStyleCnt="3"/>
      <dgm:spPr/>
    </dgm:pt>
    <dgm:pt modelId="{F4269383-6FF5-4CD6-9F6A-6E65CFE932AD}" type="pres">
      <dgm:prSet presAssocID="{ECA8F612-09E3-44AD-9BA5-09E13E60B0CB}" presName="node" presStyleLbl="node1" presStyleIdx="3" presStyleCnt="4" custScaleY="68743">
        <dgm:presLayoutVars>
          <dgm:bulletEnabled val="1"/>
        </dgm:presLayoutVars>
      </dgm:prSet>
      <dgm:spPr/>
    </dgm:pt>
  </dgm:ptLst>
  <dgm:cxnLst>
    <dgm:cxn modelId="{05DCC13B-F42D-4198-AE90-C81117DDCC73}" type="presOf" srcId="{E87D44D4-4BC3-4CE8-9F20-D33D7CE3BB09}" destId="{3A0E120E-7A0E-4321-89BB-B4425F06A507}" srcOrd="1" destOrd="0" presId="urn:microsoft.com/office/officeart/2005/8/layout/process2"/>
    <dgm:cxn modelId="{DE176C5F-6A3E-4B37-B131-D61A49B5D0AB}" srcId="{CABDEA78-DBD8-4247-B909-91E64422D7B9}" destId="{ECA8F612-09E3-44AD-9BA5-09E13E60B0CB}" srcOrd="3" destOrd="0" parTransId="{27CD6A60-DB49-43CB-AE1D-A2FD73428CF6}" sibTransId="{3A4E0A07-20B5-4C76-8201-828D845359B6}"/>
    <dgm:cxn modelId="{0D736863-3C89-4976-A6CF-A0CB0121CEF6}" type="presOf" srcId="{84337022-EF03-49CA-AE85-EF853EF531D9}" destId="{4FFBCDAF-1EFE-4A1F-AF6D-ED8B22E59881}" srcOrd="1" destOrd="0" presId="urn:microsoft.com/office/officeart/2005/8/layout/process2"/>
    <dgm:cxn modelId="{7FF73352-1076-4F7F-A43D-3291DF17B1E7}" type="presOf" srcId="{84337022-EF03-49CA-AE85-EF853EF531D9}" destId="{6B21D8E2-E8B2-40B4-92B7-8ABDB3C7321D}" srcOrd="0" destOrd="0" presId="urn:microsoft.com/office/officeart/2005/8/layout/process2"/>
    <dgm:cxn modelId="{1B3A8F77-E429-4C1A-BEE1-11D17E1D6898}" type="presOf" srcId="{ECA8F612-09E3-44AD-9BA5-09E13E60B0CB}" destId="{F4269383-6FF5-4CD6-9F6A-6E65CFE932AD}" srcOrd="0" destOrd="0" presId="urn:microsoft.com/office/officeart/2005/8/layout/process2"/>
    <dgm:cxn modelId="{3BBF7F7B-D8F2-4E5D-8E7A-223A57F14829}" type="presOf" srcId="{2CC48415-2D13-49FA-9903-4D0F763C5B15}" destId="{8C54F8EE-F8BE-4D6B-A9E7-FA905ED23A02}" srcOrd="0" destOrd="0" presId="urn:microsoft.com/office/officeart/2005/8/layout/process2"/>
    <dgm:cxn modelId="{F2CF807E-76D9-4A5A-A0B5-B8EFE9485A67}" type="presOf" srcId="{AC8256A5-4D83-43FF-A54E-D7AD6A3D65BC}" destId="{2BD03C13-9738-4496-8D25-0B1A0FD330BF}" srcOrd="0" destOrd="0" presId="urn:microsoft.com/office/officeart/2005/8/layout/process2"/>
    <dgm:cxn modelId="{B005CBA1-5ED3-4BFA-9499-ABB7B42ADB20}" srcId="{CABDEA78-DBD8-4247-B909-91E64422D7B9}" destId="{5DEFBEBC-86CA-4ABC-B7A6-D237040903F5}" srcOrd="1" destOrd="0" parTransId="{3ECE6C15-B96C-42E2-AE46-BEE805774C74}" sibTransId="{E87D44D4-4BC3-4CE8-9F20-D33D7CE3BB09}"/>
    <dgm:cxn modelId="{B07CD5A3-D00E-4998-B81B-BB653396A954}" type="presOf" srcId="{880D6B2B-4ACE-4A31-9AF6-6F50F8FC7D89}" destId="{3566C006-3771-47F0-A99A-8E0295C3D5C6}" srcOrd="1" destOrd="0" presId="urn:microsoft.com/office/officeart/2005/8/layout/process2"/>
    <dgm:cxn modelId="{47CCE8B0-CFC8-4E4A-9C81-5B333CFBE615}" srcId="{CABDEA78-DBD8-4247-B909-91E64422D7B9}" destId="{AC8256A5-4D83-43FF-A54E-D7AD6A3D65BC}" srcOrd="2" destOrd="0" parTransId="{556A2052-8FA2-4F5C-88B7-FAB69DB4B795}" sibTransId="{84337022-EF03-49CA-AE85-EF853EF531D9}"/>
    <dgm:cxn modelId="{3CD580B9-5C9F-42CA-8521-E9B5B7646B0E}" type="presOf" srcId="{CABDEA78-DBD8-4247-B909-91E64422D7B9}" destId="{D38E3385-DD7C-492D-81E2-E9282BD52966}" srcOrd="0" destOrd="0" presId="urn:microsoft.com/office/officeart/2005/8/layout/process2"/>
    <dgm:cxn modelId="{4DC21CBE-1A81-47E0-804C-42DDCEAF971B}" srcId="{CABDEA78-DBD8-4247-B909-91E64422D7B9}" destId="{2CC48415-2D13-49FA-9903-4D0F763C5B15}" srcOrd="0" destOrd="0" parTransId="{B3E80410-A545-40C6-B3D1-B0F31CB26D6A}" sibTransId="{880D6B2B-4ACE-4A31-9AF6-6F50F8FC7D89}"/>
    <dgm:cxn modelId="{354444C1-9B8B-4A8F-9B7C-81FC9D184A95}" type="presOf" srcId="{E87D44D4-4BC3-4CE8-9F20-D33D7CE3BB09}" destId="{9296CAF5-CA2A-4BB5-92EE-C9176B415265}" srcOrd="0" destOrd="0" presId="urn:microsoft.com/office/officeart/2005/8/layout/process2"/>
    <dgm:cxn modelId="{81A41CD9-265D-494C-946C-A67100F70742}" type="presOf" srcId="{880D6B2B-4ACE-4A31-9AF6-6F50F8FC7D89}" destId="{6E021569-19FA-48E0-A60A-442677E45C8B}" srcOrd="0" destOrd="0" presId="urn:microsoft.com/office/officeart/2005/8/layout/process2"/>
    <dgm:cxn modelId="{20D9A9F9-086F-435A-8639-166841A26778}" type="presOf" srcId="{5DEFBEBC-86CA-4ABC-B7A6-D237040903F5}" destId="{1E3A10B9-1774-4A7E-8934-EF17A2050C9A}" srcOrd="0" destOrd="0" presId="urn:microsoft.com/office/officeart/2005/8/layout/process2"/>
    <dgm:cxn modelId="{0EEFFD64-17AB-426F-A1B7-C91D218B8582}" type="presParOf" srcId="{D38E3385-DD7C-492D-81E2-E9282BD52966}" destId="{8C54F8EE-F8BE-4D6B-A9E7-FA905ED23A02}" srcOrd="0" destOrd="0" presId="urn:microsoft.com/office/officeart/2005/8/layout/process2"/>
    <dgm:cxn modelId="{9EEF2F7F-AEEE-4142-86C3-81525866300E}" type="presParOf" srcId="{D38E3385-DD7C-492D-81E2-E9282BD52966}" destId="{6E021569-19FA-48E0-A60A-442677E45C8B}" srcOrd="1" destOrd="0" presId="urn:microsoft.com/office/officeart/2005/8/layout/process2"/>
    <dgm:cxn modelId="{29D594C7-ADF1-4776-8852-BB5B212FEF66}" type="presParOf" srcId="{6E021569-19FA-48E0-A60A-442677E45C8B}" destId="{3566C006-3771-47F0-A99A-8E0295C3D5C6}" srcOrd="0" destOrd="0" presId="urn:microsoft.com/office/officeart/2005/8/layout/process2"/>
    <dgm:cxn modelId="{EA896FA3-109C-4BAD-8AA8-9D1C35C992B1}" type="presParOf" srcId="{D38E3385-DD7C-492D-81E2-E9282BD52966}" destId="{1E3A10B9-1774-4A7E-8934-EF17A2050C9A}" srcOrd="2" destOrd="0" presId="urn:microsoft.com/office/officeart/2005/8/layout/process2"/>
    <dgm:cxn modelId="{64220CAB-7513-4241-B461-951EA632D199}" type="presParOf" srcId="{D38E3385-DD7C-492D-81E2-E9282BD52966}" destId="{9296CAF5-CA2A-4BB5-92EE-C9176B415265}" srcOrd="3" destOrd="0" presId="urn:microsoft.com/office/officeart/2005/8/layout/process2"/>
    <dgm:cxn modelId="{ED63112D-7327-4D5B-92DF-9335569C194A}" type="presParOf" srcId="{9296CAF5-CA2A-4BB5-92EE-C9176B415265}" destId="{3A0E120E-7A0E-4321-89BB-B4425F06A507}" srcOrd="0" destOrd="0" presId="urn:microsoft.com/office/officeart/2005/8/layout/process2"/>
    <dgm:cxn modelId="{C2618209-32B1-4F2B-A127-6E9118F7276A}" type="presParOf" srcId="{D38E3385-DD7C-492D-81E2-E9282BD52966}" destId="{2BD03C13-9738-4496-8D25-0B1A0FD330BF}" srcOrd="4" destOrd="0" presId="urn:microsoft.com/office/officeart/2005/8/layout/process2"/>
    <dgm:cxn modelId="{FB36A4E3-DF75-4AAD-9DB9-C83D01D12A9A}" type="presParOf" srcId="{D38E3385-DD7C-492D-81E2-E9282BD52966}" destId="{6B21D8E2-E8B2-40B4-92B7-8ABDB3C7321D}" srcOrd="5" destOrd="0" presId="urn:microsoft.com/office/officeart/2005/8/layout/process2"/>
    <dgm:cxn modelId="{2D8036C2-6C8B-4D39-8173-D3D7DA013D01}" type="presParOf" srcId="{6B21D8E2-E8B2-40B4-92B7-8ABDB3C7321D}" destId="{4FFBCDAF-1EFE-4A1F-AF6D-ED8B22E59881}" srcOrd="0" destOrd="0" presId="urn:microsoft.com/office/officeart/2005/8/layout/process2"/>
    <dgm:cxn modelId="{76D10E98-8E3C-4E43-95C0-3788D4EB8D01}" type="presParOf" srcId="{D38E3385-DD7C-492D-81E2-E9282BD52966}" destId="{F4269383-6FF5-4CD6-9F6A-6E65CFE932A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DEA78-DBD8-4247-B909-91E64422D7B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2CC48415-2D13-49FA-9903-4D0F763C5B15}">
      <dgm:prSet phldrT="[Texto]" custT="1"/>
      <dgm:spPr/>
      <dgm:t>
        <a:bodyPr/>
        <a:lstStyle/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SE PRESENTARA FORMULARIO NECESARIO DE DILIGENCIAR Y QUE ES NECESARIO PARA EL CALCULO DEL PAGO POR USO DE FRECUENCIAS</a:t>
          </a:r>
          <a:endParaRPr lang="es-CO" sz="24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3E80410-A545-40C6-B3D1-B0F31CB26D6A}" type="parTrans" cxnId="{4DC21CBE-1A81-47E0-804C-42DDCEAF971B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80D6B2B-4ACE-4A31-9AF6-6F50F8FC7D89}" type="sibTrans" cxnId="{4DC21CBE-1A81-47E0-804C-42DDCEAF971B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DEFBEBC-86CA-4ABC-B7A6-D237040903F5}">
      <dgm:prSet phldrT="[Texto]" custT="1"/>
      <dgm:spPr/>
      <dgm:t>
        <a:bodyPr/>
        <a:lstStyle/>
        <a:p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LA INFORMACIÓN BASICA DEL CONCESIONARIO</a:t>
          </a:r>
        </a:p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Esta información es automática y corresponde al del Representante Legal</a:t>
          </a:r>
        </a:p>
      </dgm:t>
    </dgm:pt>
    <dgm:pt modelId="{3ECE6C15-B96C-42E2-AE46-BEE805774C74}" type="parTrans" cxnId="{B005CBA1-5ED3-4BFA-9499-ABB7B42ADB20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87D44D4-4BC3-4CE8-9F20-D33D7CE3BB09}" type="sibTrans" cxnId="{B005CBA1-5ED3-4BFA-9499-ABB7B42ADB20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C8256A5-4D83-43FF-A54E-D7AD6A3D65BC}">
      <dgm:prSet phldrT="[Texto]" custT="1"/>
      <dgm:spPr>
        <a:solidFill>
          <a:srgbClr val="5B9BD5"/>
        </a:solidFill>
      </dgm:spPr>
      <dgm:t>
        <a:bodyPr/>
        <a:lstStyle/>
        <a:p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INFORMACIÓN CALCULO CONTRAPRESTACIÓN</a:t>
          </a:r>
        </a:p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Corresponde a los ingresos brutos recibidos por el semestre &amp; numero de frecuencias asignadas (CADA CAMPO DEBE SER DILIGENCIADO OBLIGATORIAMENTE)</a:t>
          </a:r>
          <a:endParaRPr lang="es-CO" sz="2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56A2052-8FA2-4F5C-88B7-FAB69DB4B795}" type="parTrans" cxnId="{47CCE8B0-CFC8-4E4A-9C81-5B333CFBE615}">
      <dgm:prSet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337022-EF03-49CA-AE85-EF853EF531D9}" type="sibTrans" cxnId="{47CCE8B0-CFC8-4E4A-9C81-5B333CFBE615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CA8F612-09E3-44AD-9BA5-09E13E60B0CB}">
      <dgm:prSet phldrT="[Texto]" custT="1"/>
      <dgm:spPr>
        <a:solidFill>
          <a:srgbClr val="CCCCFF"/>
        </a:solidFill>
      </dgm:spPr>
      <dgm:t>
        <a:bodyPr/>
        <a:lstStyle/>
        <a:p>
          <a:r>
            <a:rPr lang="es-MX" sz="2400" b="0" dirty="0">
              <a:solidFill>
                <a:schemeClr val="tx1"/>
              </a:solidFill>
              <a:latin typeface="Arial Narrow" panose="020B0606020202030204" pitchFamily="34" charset="0"/>
            </a:rPr>
            <a:t>Seleccionar </a:t>
          </a:r>
          <a:r>
            <a:rPr lang="es-MX" sz="2400" b="1" dirty="0">
              <a:solidFill>
                <a:schemeClr val="tx1"/>
              </a:solidFill>
              <a:latin typeface="Arial Narrow" panose="020B0606020202030204" pitchFamily="34" charset="0"/>
            </a:rPr>
            <a:t>ENVIAR A REVISIÓN</a:t>
          </a:r>
          <a:endParaRPr lang="es-CO" sz="2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CD6A60-DB49-43CB-AE1D-A2FD73428CF6}" type="parTrans" cxnId="{DE176C5F-6A3E-4B37-B131-D61A49B5D0AB}">
      <dgm:prSet/>
      <dgm:spPr/>
      <dgm:t>
        <a:bodyPr/>
        <a:lstStyle/>
        <a:p>
          <a:endParaRPr lang="es-CO" sz="1600"/>
        </a:p>
      </dgm:t>
    </dgm:pt>
    <dgm:pt modelId="{3A4E0A07-20B5-4C76-8201-828D845359B6}" type="sibTrans" cxnId="{DE176C5F-6A3E-4B37-B131-D61A49B5D0AB}">
      <dgm:prSet/>
      <dgm:spPr/>
      <dgm:t>
        <a:bodyPr/>
        <a:lstStyle/>
        <a:p>
          <a:endParaRPr lang="es-CO" sz="1600"/>
        </a:p>
      </dgm:t>
    </dgm:pt>
    <dgm:pt modelId="{D38E3385-DD7C-492D-81E2-E9282BD52966}" type="pres">
      <dgm:prSet presAssocID="{CABDEA78-DBD8-4247-B909-91E64422D7B9}" presName="linearFlow" presStyleCnt="0">
        <dgm:presLayoutVars>
          <dgm:resizeHandles val="exact"/>
        </dgm:presLayoutVars>
      </dgm:prSet>
      <dgm:spPr/>
    </dgm:pt>
    <dgm:pt modelId="{8C54F8EE-F8BE-4D6B-A9E7-FA905ED23A02}" type="pres">
      <dgm:prSet presAssocID="{2CC48415-2D13-49FA-9903-4D0F763C5B15}" presName="node" presStyleLbl="node1" presStyleIdx="0" presStyleCnt="4">
        <dgm:presLayoutVars>
          <dgm:bulletEnabled val="1"/>
        </dgm:presLayoutVars>
      </dgm:prSet>
      <dgm:spPr/>
    </dgm:pt>
    <dgm:pt modelId="{6E021569-19FA-48E0-A60A-442677E45C8B}" type="pres">
      <dgm:prSet presAssocID="{880D6B2B-4ACE-4A31-9AF6-6F50F8FC7D89}" presName="sibTrans" presStyleLbl="sibTrans2D1" presStyleIdx="0" presStyleCnt="3"/>
      <dgm:spPr/>
    </dgm:pt>
    <dgm:pt modelId="{3566C006-3771-47F0-A99A-8E0295C3D5C6}" type="pres">
      <dgm:prSet presAssocID="{880D6B2B-4ACE-4A31-9AF6-6F50F8FC7D89}" presName="connectorText" presStyleLbl="sibTrans2D1" presStyleIdx="0" presStyleCnt="3"/>
      <dgm:spPr/>
    </dgm:pt>
    <dgm:pt modelId="{1E3A10B9-1774-4A7E-8934-EF17A2050C9A}" type="pres">
      <dgm:prSet presAssocID="{5DEFBEBC-86CA-4ABC-B7A6-D237040903F5}" presName="node" presStyleLbl="node1" presStyleIdx="1" presStyleCnt="4" custScaleY="126268">
        <dgm:presLayoutVars>
          <dgm:bulletEnabled val="1"/>
        </dgm:presLayoutVars>
      </dgm:prSet>
      <dgm:spPr/>
    </dgm:pt>
    <dgm:pt modelId="{9296CAF5-CA2A-4BB5-92EE-C9176B415265}" type="pres">
      <dgm:prSet presAssocID="{E87D44D4-4BC3-4CE8-9F20-D33D7CE3BB09}" presName="sibTrans" presStyleLbl="sibTrans2D1" presStyleIdx="1" presStyleCnt="3"/>
      <dgm:spPr/>
    </dgm:pt>
    <dgm:pt modelId="{3A0E120E-7A0E-4321-89BB-B4425F06A507}" type="pres">
      <dgm:prSet presAssocID="{E87D44D4-4BC3-4CE8-9F20-D33D7CE3BB09}" presName="connectorText" presStyleLbl="sibTrans2D1" presStyleIdx="1" presStyleCnt="3"/>
      <dgm:spPr/>
    </dgm:pt>
    <dgm:pt modelId="{2BD03C13-9738-4496-8D25-0B1A0FD330BF}" type="pres">
      <dgm:prSet presAssocID="{AC8256A5-4D83-43FF-A54E-D7AD6A3D65BC}" presName="node" presStyleLbl="node1" presStyleIdx="2" presStyleCnt="4" custScaleY="148027">
        <dgm:presLayoutVars>
          <dgm:bulletEnabled val="1"/>
        </dgm:presLayoutVars>
      </dgm:prSet>
      <dgm:spPr/>
    </dgm:pt>
    <dgm:pt modelId="{6B21D8E2-E8B2-40B4-92B7-8ABDB3C7321D}" type="pres">
      <dgm:prSet presAssocID="{84337022-EF03-49CA-AE85-EF853EF531D9}" presName="sibTrans" presStyleLbl="sibTrans2D1" presStyleIdx="2" presStyleCnt="3"/>
      <dgm:spPr/>
    </dgm:pt>
    <dgm:pt modelId="{4FFBCDAF-1EFE-4A1F-AF6D-ED8B22E59881}" type="pres">
      <dgm:prSet presAssocID="{84337022-EF03-49CA-AE85-EF853EF531D9}" presName="connectorText" presStyleLbl="sibTrans2D1" presStyleIdx="2" presStyleCnt="3"/>
      <dgm:spPr/>
    </dgm:pt>
    <dgm:pt modelId="{F4269383-6FF5-4CD6-9F6A-6E65CFE932AD}" type="pres">
      <dgm:prSet presAssocID="{ECA8F612-09E3-44AD-9BA5-09E13E60B0CB}" presName="node" presStyleLbl="node1" presStyleIdx="3" presStyleCnt="4" custScaleY="68743">
        <dgm:presLayoutVars>
          <dgm:bulletEnabled val="1"/>
        </dgm:presLayoutVars>
      </dgm:prSet>
      <dgm:spPr/>
    </dgm:pt>
  </dgm:ptLst>
  <dgm:cxnLst>
    <dgm:cxn modelId="{05DCC13B-F42D-4198-AE90-C81117DDCC73}" type="presOf" srcId="{E87D44D4-4BC3-4CE8-9F20-D33D7CE3BB09}" destId="{3A0E120E-7A0E-4321-89BB-B4425F06A507}" srcOrd="1" destOrd="0" presId="urn:microsoft.com/office/officeart/2005/8/layout/process2"/>
    <dgm:cxn modelId="{DE176C5F-6A3E-4B37-B131-D61A49B5D0AB}" srcId="{CABDEA78-DBD8-4247-B909-91E64422D7B9}" destId="{ECA8F612-09E3-44AD-9BA5-09E13E60B0CB}" srcOrd="3" destOrd="0" parTransId="{27CD6A60-DB49-43CB-AE1D-A2FD73428CF6}" sibTransId="{3A4E0A07-20B5-4C76-8201-828D845359B6}"/>
    <dgm:cxn modelId="{0D736863-3C89-4976-A6CF-A0CB0121CEF6}" type="presOf" srcId="{84337022-EF03-49CA-AE85-EF853EF531D9}" destId="{4FFBCDAF-1EFE-4A1F-AF6D-ED8B22E59881}" srcOrd="1" destOrd="0" presId="urn:microsoft.com/office/officeart/2005/8/layout/process2"/>
    <dgm:cxn modelId="{7FF73352-1076-4F7F-A43D-3291DF17B1E7}" type="presOf" srcId="{84337022-EF03-49CA-AE85-EF853EF531D9}" destId="{6B21D8E2-E8B2-40B4-92B7-8ABDB3C7321D}" srcOrd="0" destOrd="0" presId="urn:microsoft.com/office/officeart/2005/8/layout/process2"/>
    <dgm:cxn modelId="{1B3A8F77-E429-4C1A-BEE1-11D17E1D6898}" type="presOf" srcId="{ECA8F612-09E3-44AD-9BA5-09E13E60B0CB}" destId="{F4269383-6FF5-4CD6-9F6A-6E65CFE932AD}" srcOrd="0" destOrd="0" presId="urn:microsoft.com/office/officeart/2005/8/layout/process2"/>
    <dgm:cxn modelId="{3BBF7F7B-D8F2-4E5D-8E7A-223A57F14829}" type="presOf" srcId="{2CC48415-2D13-49FA-9903-4D0F763C5B15}" destId="{8C54F8EE-F8BE-4D6B-A9E7-FA905ED23A02}" srcOrd="0" destOrd="0" presId="urn:microsoft.com/office/officeart/2005/8/layout/process2"/>
    <dgm:cxn modelId="{F2CF807E-76D9-4A5A-A0B5-B8EFE9485A67}" type="presOf" srcId="{AC8256A5-4D83-43FF-A54E-D7AD6A3D65BC}" destId="{2BD03C13-9738-4496-8D25-0B1A0FD330BF}" srcOrd="0" destOrd="0" presId="urn:microsoft.com/office/officeart/2005/8/layout/process2"/>
    <dgm:cxn modelId="{B005CBA1-5ED3-4BFA-9499-ABB7B42ADB20}" srcId="{CABDEA78-DBD8-4247-B909-91E64422D7B9}" destId="{5DEFBEBC-86CA-4ABC-B7A6-D237040903F5}" srcOrd="1" destOrd="0" parTransId="{3ECE6C15-B96C-42E2-AE46-BEE805774C74}" sibTransId="{E87D44D4-4BC3-4CE8-9F20-D33D7CE3BB09}"/>
    <dgm:cxn modelId="{B07CD5A3-D00E-4998-B81B-BB653396A954}" type="presOf" srcId="{880D6B2B-4ACE-4A31-9AF6-6F50F8FC7D89}" destId="{3566C006-3771-47F0-A99A-8E0295C3D5C6}" srcOrd="1" destOrd="0" presId="urn:microsoft.com/office/officeart/2005/8/layout/process2"/>
    <dgm:cxn modelId="{47CCE8B0-CFC8-4E4A-9C81-5B333CFBE615}" srcId="{CABDEA78-DBD8-4247-B909-91E64422D7B9}" destId="{AC8256A5-4D83-43FF-A54E-D7AD6A3D65BC}" srcOrd="2" destOrd="0" parTransId="{556A2052-8FA2-4F5C-88B7-FAB69DB4B795}" sibTransId="{84337022-EF03-49CA-AE85-EF853EF531D9}"/>
    <dgm:cxn modelId="{3CD580B9-5C9F-42CA-8521-E9B5B7646B0E}" type="presOf" srcId="{CABDEA78-DBD8-4247-B909-91E64422D7B9}" destId="{D38E3385-DD7C-492D-81E2-E9282BD52966}" srcOrd="0" destOrd="0" presId="urn:microsoft.com/office/officeart/2005/8/layout/process2"/>
    <dgm:cxn modelId="{4DC21CBE-1A81-47E0-804C-42DDCEAF971B}" srcId="{CABDEA78-DBD8-4247-B909-91E64422D7B9}" destId="{2CC48415-2D13-49FA-9903-4D0F763C5B15}" srcOrd="0" destOrd="0" parTransId="{B3E80410-A545-40C6-B3D1-B0F31CB26D6A}" sibTransId="{880D6B2B-4ACE-4A31-9AF6-6F50F8FC7D89}"/>
    <dgm:cxn modelId="{354444C1-9B8B-4A8F-9B7C-81FC9D184A95}" type="presOf" srcId="{E87D44D4-4BC3-4CE8-9F20-D33D7CE3BB09}" destId="{9296CAF5-CA2A-4BB5-92EE-C9176B415265}" srcOrd="0" destOrd="0" presId="urn:microsoft.com/office/officeart/2005/8/layout/process2"/>
    <dgm:cxn modelId="{81A41CD9-265D-494C-946C-A67100F70742}" type="presOf" srcId="{880D6B2B-4ACE-4A31-9AF6-6F50F8FC7D89}" destId="{6E021569-19FA-48E0-A60A-442677E45C8B}" srcOrd="0" destOrd="0" presId="urn:microsoft.com/office/officeart/2005/8/layout/process2"/>
    <dgm:cxn modelId="{20D9A9F9-086F-435A-8639-166841A26778}" type="presOf" srcId="{5DEFBEBC-86CA-4ABC-B7A6-D237040903F5}" destId="{1E3A10B9-1774-4A7E-8934-EF17A2050C9A}" srcOrd="0" destOrd="0" presId="urn:microsoft.com/office/officeart/2005/8/layout/process2"/>
    <dgm:cxn modelId="{0EEFFD64-17AB-426F-A1B7-C91D218B8582}" type="presParOf" srcId="{D38E3385-DD7C-492D-81E2-E9282BD52966}" destId="{8C54F8EE-F8BE-4D6B-A9E7-FA905ED23A02}" srcOrd="0" destOrd="0" presId="urn:microsoft.com/office/officeart/2005/8/layout/process2"/>
    <dgm:cxn modelId="{9EEF2F7F-AEEE-4142-86C3-81525866300E}" type="presParOf" srcId="{D38E3385-DD7C-492D-81E2-E9282BD52966}" destId="{6E021569-19FA-48E0-A60A-442677E45C8B}" srcOrd="1" destOrd="0" presId="urn:microsoft.com/office/officeart/2005/8/layout/process2"/>
    <dgm:cxn modelId="{29D594C7-ADF1-4776-8852-BB5B212FEF66}" type="presParOf" srcId="{6E021569-19FA-48E0-A60A-442677E45C8B}" destId="{3566C006-3771-47F0-A99A-8E0295C3D5C6}" srcOrd="0" destOrd="0" presId="urn:microsoft.com/office/officeart/2005/8/layout/process2"/>
    <dgm:cxn modelId="{EA896FA3-109C-4BAD-8AA8-9D1C35C992B1}" type="presParOf" srcId="{D38E3385-DD7C-492D-81E2-E9282BD52966}" destId="{1E3A10B9-1774-4A7E-8934-EF17A2050C9A}" srcOrd="2" destOrd="0" presId="urn:microsoft.com/office/officeart/2005/8/layout/process2"/>
    <dgm:cxn modelId="{64220CAB-7513-4241-B461-951EA632D199}" type="presParOf" srcId="{D38E3385-DD7C-492D-81E2-E9282BD52966}" destId="{9296CAF5-CA2A-4BB5-92EE-C9176B415265}" srcOrd="3" destOrd="0" presId="urn:microsoft.com/office/officeart/2005/8/layout/process2"/>
    <dgm:cxn modelId="{ED63112D-7327-4D5B-92DF-9335569C194A}" type="presParOf" srcId="{9296CAF5-CA2A-4BB5-92EE-C9176B415265}" destId="{3A0E120E-7A0E-4321-89BB-B4425F06A507}" srcOrd="0" destOrd="0" presId="urn:microsoft.com/office/officeart/2005/8/layout/process2"/>
    <dgm:cxn modelId="{C2618209-32B1-4F2B-A127-6E9118F7276A}" type="presParOf" srcId="{D38E3385-DD7C-492D-81E2-E9282BD52966}" destId="{2BD03C13-9738-4496-8D25-0B1A0FD330BF}" srcOrd="4" destOrd="0" presId="urn:microsoft.com/office/officeart/2005/8/layout/process2"/>
    <dgm:cxn modelId="{FB36A4E3-DF75-4AAD-9DB9-C83D01D12A9A}" type="presParOf" srcId="{D38E3385-DD7C-492D-81E2-E9282BD52966}" destId="{6B21D8E2-E8B2-40B4-92B7-8ABDB3C7321D}" srcOrd="5" destOrd="0" presId="urn:microsoft.com/office/officeart/2005/8/layout/process2"/>
    <dgm:cxn modelId="{2D8036C2-6C8B-4D39-8173-D3D7DA013D01}" type="presParOf" srcId="{6B21D8E2-E8B2-40B4-92B7-8ABDB3C7321D}" destId="{4FFBCDAF-1EFE-4A1F-AF6D-ED8B22E59881}" srcOrd="0" destOrd="0" presId="urn:microsoft.com/office/officeart/2005/8/layout/process2"/>
    <dgm:cxn modelId="{76D10E98-8E3C-4E43-95C0-3788D4EB8D01}" type="presParOf" srcId="{D38E3385-DD7C-492D-81E2-E9282BD52966}" destId="{F4269383-6FF5-4CD6-9F6A-6E65CFE932A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8D7AA8-E069-4ADC-A6FA-469479DC4F1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C288AD3D-6C16-421D-93C5-81BB056E5627}">
      <dgm:prSet phldrT="[Texto]"/>
      <dgm:spPr/>
      <dgm:t>
        <a:bodyPr/>
        <a:lstStyle/>
        <a:p>
          <a:r>
            <a:rPr lang="es-MX" b="0" dirty="0">
              <a:solidFill>
                <a:schemeClr val="tx1"/>
              </a:solidFill>
              <a:latin typeface="Arial Narrow" panose="020B0606020202030204" pitchFamily="34" charset="0"/>
            </a:rPr>
            <a:t>PARA APROBAR LOS CALCULOS REALIZADOS DEBE INGRESAR </a:t>
          </a:r>
        </a:p>
        <a:p>
          <a:r>
            <a:rPr lang="es-MX" b="1" dirty="0">
              <a:solidFill>
                <a:schemeClr val="tx1"/>
              </a:solidFill>
              <a:latin typeface="Arial Narrow" panose="020B0606020202030204" pitchFamily="34" charset="0"/>
            </a:rPr>
            <a:t>EL REPRESENTANTE LEGAL</a:t>
          </a:r>
          <a:endParaRPr lang="es-CO" dirty="0">
            <a:solidFill>
              <a:schemeClr val="tx1"/>
            </a:solidFill>
          </a:endParaRPr>
        </a:p>
      </dgm:t>
    </dgm:pt>
    <dgm:pt modelId="{0E4811BE-669D-44EC-9A39-FFF8AAA73417}" type="parTrans" cxnId="{8F5B1928-42FD-4C87-9823-EA033017D7F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28C7525-F36C-4F96-970C-19183CDC14A1}" type="sibTrans" cxnId="{8F5B1928-42FD-4C87-9823-EA033017D7F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FC325BC-0BD6-4316-BB59-AA5E6B90D65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DEBE SELECCIONAR LA OPCIÓN </a:t>
          </a:r>
        </a:p>
        <a:p>
          <a:r>
            <a:rPr lang="es-MX" b="1" dirty="0">
              <a:solidFill>
                <a:schemeClr val="tx1"/>
              </a:solidFill>
              <a:latin typeface="Arial Narrow" panose="020B0606020202030204" pitchFamily="34" charset="0"/>
            </a:rPr>
            <a:t>CALCULO DE CONTRAPRESTACIÓN</a:t>
          </a:r>
          <a:endParaRPr lang="es-CO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4A2D2A4-0A88-49E1-A050-C17B3B602EFE}" type="parTrans" cxnId="{4437E568-EB75-4A67-A42B-E99EDDE261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032DE5C-7C66-45B0-A5FD-C366CC3560A7}" type="sibTrans" cxnId="{4437E568-EB75-4A67-A42B-E99EDDE261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B33D044-6C70-43D1-B766-1EC44B4F626D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APARECERAN TODOS LOS CALCULOS REALIZADOS Y DEBERA APROBAR AQUELLOS EN ESTADO BORRADOR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5255C66-C48C-437E-9E70-C1F57D55BF97}" type="parTrans" cxnId="{6F32AF00-CE91-4B4F-AEBE-0F6C3BF6132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4116EB8-3104-4DEC-BFE6-C5239CDBC0FE}" type="sibTrans" cxnId="{6F32AF00-CE91-4B4F-AEBE-0F6C3BF6132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B9B57C6-FD22-4F34-819F-4EB76497136F}" type="pres">
      <dgm:prSet presAssocID="{2F8D7AA8-E069-4ADC-A6FA-469479DC4F1C}" presName="Name0" presStyleCnt="0">
        <dgm:presLayoutVars>
          <dgm:dir/>
          <dgm:resizeHandles val="exact"/>
        </dgm:presLayoutVars>
      </dgm:prSet>
      <dgm:spPr/>
    </dgm:pt>
    <dgm:pt modelId="{23D68F56-893D-44C2-8B0D-C1EA6892C03B}" type="pres">
      <dgm:prSet presAssocID="{C288AD3D-6C16-421D-93C5-81BB056E5627}" presName="node" presStyleLbl="node1" presStyleIdx="0" presStyleCnt="3">
        <dgm:presLayoutVars>
          <dgm:bulletEnabled val="1"/>
        </dgm:presLayoutVars>
      </dgm:prSet>
      <dgm:spPr/>
    </dgm:pt>
    <dgm:pt modelId="{A50BE181-6C0E-41B5-863B-57E29994756D}" type="pres">
      <dgm:prSet presAssocID="{B28C7525-F36C-4F96-970C-19183CDC14A1}" presName="sibTrans" presStyleLbl="sibTrans2D1" presStyleIdx="0" presStyleCnt="2"/>
      <dgm:spPr/>
    </dgm:pt>
    <dgm:pt modelId="{8262E733-4CB7-4EA2-B550-00DF2D9669FA}" type="pres">
      <dgm:prSet presAssocID="{B28C7525-F36C-4F96-970C-19183CDC14A1}" presName="connectorText" presStyleLbl="sibTrans2D1" presStyleIdx="0" presStyleCnt="2"/>
      <dgm:spPr/>
    </dgm:pt>
    <dgm:pt modelId="{83627828-50AD-42F3-83D5-7CE9726D394D}" type="pres">
      <dgm:prSet presAssocID="{AFC325BC-0BD6-4316-BB59-AA5E6B90D65D}" presName="node" presStyleLbl="node1" presStyleIdx="1" presStyleCnt="3">
        <dgm:presLayoutVars>
          <dgm:bulletEnabled val="1"/>
        </dgm:presLayoutVars>
      </dgm:prSet>
      <dgm:spPr/>
    </dgm:pt>
    <dgm:pt modelId="{F03EE3D5-8D3B-40FF-BB79-87AEE7C15C0B}" type="pres">
      <dgm:prSet presAssocID="{0032DE5C-7C66-45B0-A5FD-C366CC3560A7}" presName="sibTrans" presStyleLbl="sibTrans2D1" presStyleIdx="1" presStyleCnt="2"/>
      <dgm:spPr/>
    </dgm:pt>
    <dgm:pt modelId="{BB28E3A0-A410-4ED4-B19A-618635C07976}" type="pres">
      <dgm:prSet presAssocID="{0032DE5C-7C66-45B0-A5FD-C366CC3560A7}" presName="connectorText" presStyleLbl="sibTrans2D1" presStyleIdx="1" presStyleCnt="2"/>
      <dgm:spPr/>
    </dgm:pt>
    <dgm:pt modelId="{7CF1C0E0-03D3-4368-A923-F57CF944B98F}" type="pres">
      <dgm:prSet presAssocID="{4B33D044-6C70-43D1-B766-1EC44B4F626D}" presName="node" presStyleLbl="node1" presStyleIdx="2" presStyleCnt="3">
        <dgm:presLayoutVars>
          <dgm:bulletEnabled val="1"/>
        </dgm:presLayoutVars>
      </dgm:prSet>
      <dgm:spPr/>
    </dgm:pt>
  </dgm:ptLst>
  <dgm:cxnLst>
    <dgm:cxn modelId="{6F32AF00-CE91-4B4F-AEBE-0F6C3BF61320}" srcId="{2F8D7AA8-E069-4ADC-A6FA-469479DC4F1C}" destId="{4B33D044-6C70-43D1-B766-1EC44B4F626D}" srcOrd="2" destOrd="0" parTransId="{05255C66-C48C-437E-9E70-C1F57D55BF97}" sibTransId="{84116EB8-3104-4DEC-BFE6-C5239CDBC0FE}"/>
    <dgm:cxn modelId="{BE6E5A23-54D1-4033-B58A-E10A87AF735D}" type="presOf" srcId="{4B33D044-6C70-43D1-B766-1EC44B4F626D}" destId="{7CF1C0E0-03D3-4368-A923-F57CF944B98F}" srcOrd="0" destOrd="0" presId="urn:microsoft.com/office/officeart/2005/8/layout/process1"/>
    <dgm:cxn modelId="{8F5B1928-42FD-4C87-9823-EA033017D7F2}" srcId="{2F8D7AA8-E069-4ADC-A6FA-469479DC4F1C}" destId="{C288AD3D-6C16-421D-93C5-81BB056E5627}" srcOrd="0" destOrd="0" parTransId="{0E4811BE-669D-44EC-9A39-FFF8AAA73417}" sibTransId="{B28C7525-F36C-4F96-970C-19183CDC14A1}"/>
    <dgm:cxn modelId="{4437E568-EB75-4A67-A42B-E99EDDE261FB}" srcId="{2F8D7AA8-E069-4ADC-A6FA-469479DC4F1C}" destId="{AFC325BC-0BD6-4316-BB59-AA5E6B90D65D}" srcOrd="1" destOrd="0" parTransId="{24A2D2A4-0A88-49E1-A050-C17B3B602EFE}" sibTransId="{0032DE5C-7C66-45B0-A5FD-C366CC3560A7}"/>
    <dgm:cxn modelId="{3E94E748-CFFB-4C61-A768-D7DC125E6679}" type="presOf" srcId="{B28C7525-F36C-4F96-970C-19183CDC14A1}" destId="{A50BE181-6C0E-41B5-863B-57E29994756D}" srcOrd="0" destOrd="0" presId="urn:microsoft.com/office/officeart/2005/8/layout/process1"/>
    <dgm:cxn modelId="{A06D3D6B-B715-4601-9AB5-EA7067792BA0}" type="presOf" srcId="{B28C7525-F36C-4F96-970C-19183CDC14A1}" destId="{8262E733-4CB7-4EA2-B550-00DF2D9669FA}" srcOrd="1" destOrd="0" presId="urn:microsoft.com/office/officeart/2005/8/layout/process1"/>
    <dgm:cxn modelId="{1B25CD99-BBE4-47C3-A7F5-0A3D251335B2}" type="presOf" srcId="{C288AD3D-6C16-421D-93C5-81BB056E5627}" destId="{23D68F56-893D-44C2-8B0D-C1EA6892C03B}" srcOrd="0" destOrd="0" presId="urn:microsoft.com/office/officeart/2005/8/layout/process1"/>
    <dgm:cxn modelId="{C64A92B1-2792-4495-B490-C6D9DF5287E8}" type="presOf" srcId="{2F8D7AA8-E069-4ADC-A6FA-469479DC4F1C}" destId="{BB9B57C6-FD22-4F34-819F-4EB76497136F}" srcOrd="0" destOrd="0" presId="urn:microsoft.com/office/officeart/2005/8/layout/process1"/>
    <dgm:cxn modelId="{6C9209C3-77F5-4A54-A186-0A4C9A24777F}" type="presOf" srcId="{0032DE5C-7C66-45B0-A5FD-C366CC3560A7}" destId="{F03EE3D5-8D3B-40FF-BB79-87AEE7C15C0B}" srcOrd="0" destOrd="0" presId="urn:microsoft.com/office/officeart/2005/8/layout/process1"/>
    <dgm:cxn modelId="{1EB9B2CB-6810-4967-85EF-8D3BF748A9AE}" type="presOf" srcId="{0032DE5C-7C66-45B0-A5FD-C366CC3560A7}" destId="{BB28E3A0-A410-4ED4-B19A-618635C07976}" srcOrd="1" destOrd="0" presId="urn:microsoft.com/office/officeart/2005/8/layout/process1"/>
    <dgm:cxn modelId="{F53BB7D8-CCBD-4724-B026-27AC493E95CA}" type="presOf" srcId="{AFC325BC-0BD6-4316-BB59-AA5E6B90D65D}" destId="{83627828-50AD-42F3-83D5-7CE9726D394D}" srcOrd="0" destOrd="0" presId="urn:microsoft.com/office/officeart/2005/8/layout/process1"/>
    <dgm:cxn modelId="{44D3D749-A8E8-4739-B39B-8300CBC97493}" type="presParOf" srcId="{BB9B57C6-FD22-4F34-819F-4EB76497136F}" destId="{23D68F56-893D-44C2-8B0D-C1EA6892C03B}" srcOrd="0" destOrd="0" presId="urn:microsoft.com/office/officeart/2005/8/layout/process1"/>
    <dgm:cxn modelId="{B949A61E-4273-47FC-ACEA-0F8737C37978}" type="presParOf" srcId="{BB9B57C6-FD22-4F34-819F-4EB76497136F}" destId="{A50BE181-6C0E-41B5-863B-57E29994756D}" srcOrd="1" destOrd="0" presId="urn:microsoft.com/office/officeart/2005/8/layout/process1"/>
    <dgm:cxn modelId="{E70675DB-69DC-41DA-B918-636393A38577}" type="presParOf" srcId="{A50BE181-6C0E-41B5-863B-57E29994756D}" destId="{8262E733-4CB7-4EA2-B550-00DF2D9669FA}" srcOrd="0" destOrd="0" presId="urn:microsoft.com/office/officeart/2005/8/layout/process1"/>
    <dgm:cxn modelId="{395931B8-6223-4D77-9C21-3ED6D9632E6A}" type="presParOf" srcId="{BB9B57C6-FD22-4F34-819F-4EB76497136F}" destId="{83627828-50AD-42F3-83D5-7CE9726D394D}" srcOrd="2" destOrd="0" presId="urn:microsoft.com/office/officeart/2005/8/layout/process1"/>
    <dgm:cxn modelId="{B7BCA3EC-7E00-4EC9-8878-58154B4C476D}" type="presParOf" srcId="{BB9B57C6-FD22-4F34-819F-4EB76497136F}" destId="{F03EE3D5-8D3B-40FF-BB79-87AEE7C15C0B}" srcOrd="3" destOrd="0" presId="urn:microsoft.com/office/officeart/2005/8/layout/process1"/>
    <dgm:cxn modelId="{5ECFC292-264F-4C24-BFF2-665908D7E251}" type="presParOf" srcId="{F03EE3D5-8D3B-40FF-BB79-87AEE7C15C0B}" destId="{BB28E3A0-A410-4ED4-B19A-618635C07976}" srcOrd="0" destOrd="0" presId="urn:microsoft.com/office/officeart/2005/8/layout/process1"/>
    <dgm:cxn modelId="{22B6C2F2-DC45-4FDD-A311-96134CCF1F2C}" type="presParOf" srcId="{BB9B57C6-FD22-4F34-819F-4EB76497136F}" destId="{7CF1C0E0-03D3-4368-A923-F57CF944B98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8552B-67E0-4B8E-88A3-332D056EBFB7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2365DFA-1663-4490-AD8C-8AB3082FF359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Puede seleccionar la opción </a:t>
          </a:r>
        </a:p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RESUMEN PAGO TRIMESTRE o SEMESTRE</a:t>
          </a:r>
        </a:p>
        <a:p>
          <a:r>
            <a:rPr lang="es-CO" dirty="0">
              <a:solidFill>
                <a:schemeClr val="tx1"/>
              </a:solidFill>
              <a:latin typeface="Arial Narrow" panose="020B0606020202030204" pitchFamily="34" charset="0"/>
            </a:rPr>
            <a:t>O dar </a:t>
          </a:r>
          <a:r>
            <a:rPr lang="es-CO" dirty="0" err="1">
              <a:solidFill>
                <a:schemeClr val="tx1"/>
              </a:solidFill>
              <a:latin typeface="Arial Narrow" panose="020B0606020202030204" pitchFamily="34" charset="0"/>
            </a:rPr>
            <a:t>click</a:t>
          </a:r>
          <a:r>
            <a:rPr lang="es-CO" dirty="0">
              <a:solidFill>
                <a:schemeClr val="tx1"/>
              </a:solidFill>
              <a:latin typeface="Arial Narrow" panose="020B0606020202030204" pitchFamily="34" charset="0"/>
            </a:rPr>
            <a:t> en la imagen que lo redirigirá al SER</a:t>
          </a:r>
        </a:p>
      </dgm:t>
    </dgm:pt>
    <dgm:pt modelId="{061E7440-3320-4494-BAF1-8DF9E74858C4}" type="parTrans" cxnId="{CB0110EB-F711-48C3-8E0F-25EA8CB0AE3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F4C46D2-B215-4033-9D41-534A8420B27E}" type="sibTrans" cxnId="{CB0110EB-F711-48C3-8E0F-25EA8CB0AE3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47553A1-44A7-4825-BAAF-5B26684B491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DESCARGARA EN PDF EL CALCULO DEL VALOR A PAGAR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1A4DF5B-0390-40C9-A7D2-213C1BF1A6FA}" type="parTrans" cxnId="{15E6C1BF-153C-404A-9191-8A027077D19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A49D5C6-5724-4E09-9D40-373E4195CFD7}" type="sibTrans" cxnId="{15E6C1BF-153C-404A-9191-8A027077D19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958347D-CDC5-4B13-B4D1-3497A9A3EBC1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Se abrirá una nueva ventana que abrirá la </a:t>
          </a:r>
        </a:p>
        <a:p>
          <a:r>
            <a:rPr lang="es-MX" dirty="0">
              <a:solidFill>
                <a:schemeClr val="tx1"/>
              </a:solidFill>
              <a:latin typeface="Arial Narrow" panose="020B0606020202030204" pitchFamily="34" charset="0"/>
            </a:rPr>
            <a:t>PLATAFORMA SER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12A195-8023-4186-A89C-79A3C57BE386}" type="parTrans" cxnId="{26BC3EF2-3261-41C2-AB38-2AD2785D60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AEE3DAE-DEA8-42E7-8119-0A0801BB7EF0}" type="sibTrans" cxnId="{26BC3EF2-3261-41C2-AB38-2AD2785D60F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31A1B5D-3BEF-485D-B387-7902DD45B5DF}" type="pres">
      <dgm:prSet presAssocID="{ED38552B-67E0-4B8E-88A3-332D056EBFB7}" presName="Name0" presStyleCnt="0">
        <dgm:presLayoutVars>
          <dgm:dir/>
          <dgm:resizeHandles val="exact"/>
        </dgm:presLayoutVars>
      </dgm:prSet>
      <dgm:spPr/>
    </dgm:pt>
    <dgm:pt modelId="{46A07FD8-94BB-4590-B015-BC318BBD90BC}" type="pres">
      <dgm:prSet presAssocID="{A2365DFA-1663-4490-AD8C-8AB3082FF359}" presName="node" presStyleLbl="node1" presStyleIdx="0" presStyleCnt="3">
        <dgm:presLayoutVars>
          <dgm:bulletEnabled val="1"/>
        </dgm:presLayoutVars>
      </dgm:prSet>
      <dgm:spPr/>
    </dgm:pt>
    <dgm:pt modelId="{6711B1E7-F949-400E-BA14-2038F74ADA30}" type="pres">
      <dgm:prSet presAssocID="{3F4C46D2-B215-4033-9D41-534A8420B27E}" presName="sibTrans" presStyleLbl="sibTrans2D1" presStyleIdx="0" presStyleCnt="2"/>
      <dgm:spPr/>
    </dgm:pt>
    <dgm:pt modelId="{03E13CF9-C695-4410-9250-760EF90B1C0D}" type="pres">
      <dgm:prSet presAssocID="{3F4C46D2-B215-4033-9D41-534A8420B27E}" presName="connectorText" presStyleLbl="sibTrans2D1" presStyleIdx="0" presStyleCnt="2"/>
      <dgm:spPr/>
    </dgm:pt>
    <dgm:pt modelId="{93F39323-EEEF-49C8-B9B5-5274754C2480}" type="pres">
      <dgm:prSet presAssocID="{647553A1-44A7-4825-BAAF-5B26684B491F}" presName="node" presStyleLbl="node1" presStyleIdx="1" presStyleCnt="3">
        <dgm:presLayoutVars>
          <dgm:bulletEnabled val="1"/>
        </dgm:presLayoutVars>
      </dgm:prSet>
      <dgm:spPr/>
    </dgm:pt>
    <dgm:pt modelId="{F9ED713F-AA90-4F7C-ACC6-E158A063AA49}" type="pres">
      <dgm:prSet presAssocID="{0A49D5C6-5724-4E09-9D40-373E4195CFD7}" presName="sibTrans" presStyleLbl="sibTrans2D1" presStyleIdx="1" presStyleCnt="2"/>
      <dgm:spPr/>
    </dgm:pt>
    <dgm:pt modelId="{0DA6CD7C-A8BE-43EF-8401-CECBD30A4DF5}" type="pres">
      <dgm:prSet presAssocID="{0A49D5C6-5724-4E09-9D40-373E4195CFD7}" presName="connectorText" presStyleLbl="sibTrans2D1" presStyleIdx="1" presStyleCnt="2"/>
      <dgm:spPr/>
    </dgm:pt>
    <dgm:pt modelId="{A3C00216-C68C-4327-B9E2-8552636C272A}" type="pres">
      <dgm:prSet presAssocID="{5958347D-CDC5-4B13-B4D1-3497A9A3EBC1}" presName="node" presStyleLbl="node1" presStyleIdx="2" presStyleCnt="3">
        <dgm:presLayoutVars>
          <dgm:bulletEnabled val="1"/>
        </dgm:presLayoutVars>
      </dgm:prSet>
      <dgm:spPr/>
    </dgm:pt>
  </dgm:ptLst>
  <dgm:cxnLst>
    <dgm:cxn modelId="{F155BF03-9142-4D34-BE29-4561EF14EE7C}" type="presOf" srcId="{ED38552B-67E0-4B8E-88A3-332D056EBFB7}" destId="{531A1B5D-3BEF-485D-B387-7902DD45B5DF}" srcOrd="0" destOrd="0" presId="urn:microsoft.com/office/officeart/2005/8/layout/process1"/>
    <dgm:cxn modelId="{50E35D1C-7353-4869-B87F-73793AC4672B}" type="presOf" srcId="{3F4C46D2-B215-4033-9D41-534A8420B27E}" destId="{6711B1E7-F949-400E-BA14-2038F74ADA30}" srcOrd="0" destOrd="0" presId="urn:microsoft.com/office/officeart/2005/8/layout/process1"/>
    <dgm:cxn modelId="{FFF02775-3B8B-48AC-A4B9-62E285D6C077}" type="presOf" srcId="{3F4C46D2-B215-4033-9D41-534A8420B27E}" destId="{03E13CF9-C695-4410-9250-760EF90B1C0D}" srcOrd="1" destOrd="0" presId="urn:microsoft.com/office/officeart/2005/8/layout/process1"/>
    <dgm:cxn modelId="{CA402B8C-4991-4443-8587-689EDB2BAB4B}" type="presOf" srcId="{0A49D5C6-5724-4E09-9D40-373E4195CFD7}" destId="{F9ED713F-AA90-4F7C-ACC6-E158A063AA49}" srcOrd="0" destOrd="0" presId="urn:microsoft.com/office/officeart/2005/8/layout/process1"/>
    <dgm:cxn modelId="{C50DFBB7-2405-4844-8386-5C5AF0DEFB2F}" type="presOf" srcId="{A2365DFA-1663-4490-AD8C-8AB3082FF359}" destId="{46A07FD8-94BB-4590-B015-BC318BBD90BC}" srcOrd="0" destOrd="0" presId="urn:microsoft.com/office/officeart/2005/8/layout/process1"/>
    <dgm:cxn modelId="{15E6C1BF-153C-404A-9191-8A027077D19C}" srcId="{ED38552B-67E0-4B8E-88A3-332D056EBFB7}" destId="{647553A1-44A7-4825-BAAF-5B26684B491F}" srcOrd="1" destOrd="0" parTransId="{E1A4DF5B-0390-40C9-A7D2-213C1BF1A6FA}" sibTransId="{0A49D5C6-5724-4E09-9D40-373E4195CFD7}"/>
    <dgm:cxn modelId="{3B8F9FCF-8839-4BC0-9F78-599A5257F884}" type="presOf" srcId="{5958347D-CDC5-4B13-B4D1-3497A9A3EBC1}" destId="{A3C00216-C68C-4327-B9E2-8552636C272A}" srcOrd="0" destOrd="0" presId="urn:microsoft.com/office/officeart/2005/8/layout/process1"/>
    <dgm:cxn modelId="{CB0110EB-F711-48C3-8E0F-25EA8CB0AE30}" srcId="{ED38552B-67E0-4B8E-88A3-332D056EBFB7}" destId="{A2365DFA-1663-4490-AD8C-8AB3082FF359}" srcOrd="0" destOrd="0" parTransId="{061E7440-3320-4494-BAF1-8DF9E74858C4}" sibTransId="{3F4C46D2-B215-4033-9D41-534A8420B27E}"/>
    <dgm:cxn modelId="{C91A70EB-28F2-491B-BC6F-8E1EC4CEF05D}" type="presOf" srcId="{647553A1-44A7-4825-BAAF-5B26684B491F}" destId="{93F39323-EEEF-49C8-B9B5-5274754C2480}" srcOrd="0" destOrd="0" presId="urn:microsoft.com/office/officeart/2005/8/layout/process1"/>
    <dgm:cxn modelId="{26BC3EF2-3261-41C2-AB38-2AD2785D60FB}" srcId="{ED38552B-67E0-4B8E-88A3-332D056EBFB7}" destId="{5958347D-CDC5-4B13-B4D1-3497A9A3EBC1}" srcOrd="2" destOrd="0" parTransId="{9612A195-8023-4186-A89C-79A3C57BE386}" sibTransId="{9AEE3DAE-DEA8-42E7-8119-0A0801BB7EF0}"/>
    <dgm:cxn modelId="{EFF53AFE-A383-426D-87B6-C103C3B11261}" type="presOf" srcId="{0A49D5C6-5724-4E09-9D40-373E4195CFD7}" destId="{0DA6CD7C-A8BE-43EF-8401-CECBD30A4DF5}" srcOrd="1" destOrd="0" presId="urn:microsoft.com/office/officeart/2005/8/layout/process1"/>
    <dgm:cxn modelId="{431D8B77-B3CA-4C61-951C-DD22B84464A6}" type="presParOf" srcId="{531A1B5D-3BEF-485D-B387-7902DD45B5DF}" destId="{46A07FD8-94BB-4590-B015-BC318BBD90BC}" srcOrd="0" destOrd="0" presId="urn:microsoft.com/office/officeart/2005/8/layout/process1"/>
    <dgm:cxn modelId="{1CF6113B-C237-4CD7-BEC1-C800127E6D79}" type="presParOf" srcId="{531A1B5D-3BEF-485D-B387-7902DD45B5DF}" destId="{6711B1E7-F949-400E-BA14-2038F74ADA30}" srcOrd="1" destOrd="0" presId="urn:microsoft.com/office/officeart/2005/8/layout/process1"/>
    <dgm:cxn modelId="{743D1FFD-74D7-46F6-997F-4AAC786E5BD5}" type="presParOf" srcId="{6711B1E7-F949-400E-BA14-2038F74ADA30}" destId="{03E13CF9-C695-4410-9250-760EF90B1C0D}" srcOrd="0" destOrd="0" presId="urn:microsoft.com/office/officeart/2005/8/layout/process1"/>
    <dgm:cxn modelId="{C68C9DAB-2416-43AB-96ED-B9C96860D9F5}" type="presParOf" srcId="{531A1B5D-3BEF-485D-B387-7902DD45B5DF}" destId="{93F39323-EEEF-49C8-B9B5-5274754C2480}" srcOrd="2" destOrd="0" presId="urn:microsoft.com/office/officeart/2005/8/layout/process1"/>
    <dgm:cxn modelId="{651412EE-BDAB-4ACF-97EB-A3E2537A1FE8}" type="presParOf" srcId="{531A1B5D-3BEF-485D-B387-7902DD45B5DF}" destId="{F9ED713F-AA90-4F7C-ACC6-E158A063AA49}" srcOrd="3" destOrd="0" presId="urn:microsoft.com/office/officeart/2005/8/layout/process1"/>
    <dgm:cxn modelId="{C43087DE-7023-468C-918D-AC08E985FDDE}" type="presParOf" srcId="{F9ED713F-AA90-4F7C-ACC6-E158A063AA49}" destId="{0DA6CD7C-A8BE-43EF-8401-CECBD30A4DF5}" srcOrd="0" destOrd="0" presId="urn:microsoft.com/office/officeart/2005/8/layout/process1"/>
    <dgm:cxn modelId="{E928E428-AFD2-4F06-8C01-1B8802E081B4}" type="presParOf" srcId="{531A1B5D-3BEF-485D-B387-7902DD45B5DF}" destId="{A3C00216-C68C-4327-B9E2-8552636C272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8D7AA8-E069-4ADC-A6FA-469479DC4F1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C288AD3D-6C16-421D-93C5-81BB056E5627}">
      <dgm:prSet phldrT="[Texto]" custT="1"/>
      <dgm:spPr/>
      <dgm:t>
        <a:bodyPr/>
        <a:lstStyle/>
        <a:p>
          <a:r>
            <a:rPr lang="es-MX" sz="3200" b="0">
              <a:solidFill>
                <a:schemeClr val="tx1"/>
              </a:solidFill>
              <a:latin typeface="Arial Narrow" panose="020B0606020202030204" pitchFamily="34" charset="0"/>
            </a:rPr>
            <a:t>DEBE INGRESAR CON USUARIO Y CONTRASEÑA AL SALTV </a:t>
          </a:r>
          <a:endParaRPr lang="es-CO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E4811BE-669D-44EC-9A39-FFF8AAA73417}" type="parTrans" cxnId="{8F5B1928-42FD-4C87-9823-EA033017D7F2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28C7525-F36C-4F96-970C-19183CDC14A1}" type="sibTrans" cxnId="{8F5B1928-42FD-4C87-9823-EA033017D7F2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FC325BC-0BD6-4316-BB59-AA5E6B90D65D}">
      <dgm:prSet phldrT="[Texto]" custT="1"/>
      <dgm:spPr/>
      <dgm:t>
        <a:bodyPr/>
        <a:lstStyle/>
        <a:p>
          <a:r>
            <a:rPr lang="es-MX" sz="3200">
              <a:solidFill>
                <a:schemeClr val="tx1"/>
              </a:solidFill>
              <a:latin typeface="Arial Narrow" panose="020B0606020202030204" pitchFamily="34" charset="0"/>
            </a:rPr>
            <a:t>DEBE SELECCIONAR LA OPCIÓN </a:t>
          </a:r>
        </a:p>
        <a:p>
          <a:r>
            <a:rPr lang="es-MX" sz="3200" b="1">
              <a:solidFill>
                <a:schemeClr val="tx1"/>
              </a:solidFill>
              <a:latin typeface="Arial Narrow" panose="020B0606020202030204" pitchFamily="34" charset="0"/>
            </a:rPr>
            <a:t>PERFIL</a:t>
          </a:r>
          <a:endParaRPr lang="es-CO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4A2D2A4-0A88-49E1-A050-C17B3B602EFE}" type="parTrans" cxnId="{4437E568-EB75-4A67-A42B-E99EDDE261FB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032DE5C-7C66-45B0-A5FD-C366CC3560A7}" type="sibTrans" cxnId="{4437E568-EB75-4A67-A42B-E99EDDE261FB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B33D044-6C70-43D1-B766-1EC44B4F626D}">
      <dgm:prSet phldrT="[Texto]" custT="1"/>
      <dgm:spPr/>
      <dgm:t>
        <a:bodyPr/>
        <a:lstStyle/>
        <a:p>
          <a:r>
            <a:rPr lang="es-MX" sz="3200">
              <a:solidFill>
                <a:schemeClr val="tx1"/>
              </a:solidFill>
              <a:latin typeface="Arial Narrow" panose="020B0606020202030204" pitchFamily="34" charset="0"/>
            </a:rPr>
            <a:t>DEBERA SELECCIONAR LA OPCIÓN </a:t>
          </a:r>
        </a:p>
        <a:p>
          <a:r>
            <a:rPr lang="es-MX" sz="3200" b="1">
              <a:solidFill>
                <a:schemeClr val="tx1"/>
              </a:solidFill>
              <a:latin typeface="Arial Narrow" panose="020B0606020202030204" pitchFamily="34" charset="0"/>
            </a:rPr>
            <a:t>EDITAR </a:t>
          </a:r>
          <a:r>
            <a:rPr lang="es-MX" sz="3200" b="0">
              <a:solidFill>
                <a:schemeClr val="tx1"/>
              </a:solidFill>
              <a:latin typeface="Arial Narrow" panose="020B0606020202030204" pitchFamily="34" charset="0"/>
            </a:rPr>
            <a:t>(Para Actualizar el Usuario)</a:t>
          </a:r>
        </a:p>
        <a:p>
          <a:r>
            <a:rPr lang="es-MX" sz="3200" b="1">
              <a:solidFill>
                <a:schemeClr val="tx1"/>
              </a:solidFill>
              <a:latin typeface="Arial Narrow" panose="020B0606020202030204" pitchFamily="34" charset="0"/>
            </a:rPr>
            <a:t>VOLVER</a:t>
          </a:r>
          <a:r>
            <a:rPr lang="es-MX" sz="3200" b="0">
              <a:solidFill>
                <a:schemeClr val="tx1"/>
              </a:solidFill>
              <a:latin typeface="Arial Narrow" panose="020B0606020202030204" pitchFamily="34" charset="0"/>
            </a:rPr>
            <a:t> (Para Actualizar el Rep. Legal y Contador)</a:t>
          </a:r>
          <a:endParaRPr lang="es-CO" sz="32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5255C66-C48C-437E-9E70-C1F57D55BF97}" type="parTrans" cxnId="{6F32AF00-CE91-4B4F-AEBE-0F6C3BF61320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116EB8-3104-4DEC-BFE6-C5239CDBC0FE}" type="sibTrans" cxnId="{6F32AF00-CE91-4B4F-AEBE-0F6C3BF61320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B9B57C6-FD22-4F34-819F-4EB76497136F}" type="pres">
      <dgm:prSet presAssocID="{2F8D7AA8-E069-4ADC-A6FA-469479DC4F1C}" presName="Name0" presStyleCnt="0">
        <dgm:presLayoutVars>
          <dgm:dir/>
          <dgm:resizeHandles val="exact"/>
        </dgm:presLayoutVars>
      </dgm:prSet>
      <dgm:spPr/>
    </dgm:pt>
    <dgm:pt modelId="{23D68F56-893D-44C2-8B0D-C1EA6892C03B}" type="pres">
      <dgm:prSet presAssocID="{C288AD3D-6C16-421D-93C5-81BB056E5627}" presName="node" presStyleLbl="node1" presStyleIdx="0" presStyleCnt="3">
        <dgm:presLayoutVars>
          <dgm:bulletEnabled val="1"/>
        </dgm:presLayoutVars>
      </dgm:prSet>
      <dgm:spPr/>
    </dgm:pt>
    <dgm:pt modelId="{A50BE181-6C0E-41B5-863B-57E29994756D}" type="pres">
      <dgm:prSet presAssocID="{B28C7525-F36C-4F96-970C-19183CDC14A1}" presName="sibTrans" presStyleLbl="sibTrans2D1" presStyleIdx="0" presStyleCnt="2"/>
      <dgm:spPr/>
    </dgm:pt>
    <dgm:pt modelId="{8262E733-4CB7-4EA2-B550-00DF2D9669FA}" type="pres">
      <dgm:prSet presAssocID="{B28C7525-F36C-4F96-970C-19183CDC14A1}" presName="connectorText" presStyleLbl="sibTrans2D1" presStyleIdx="0" presStyleCnt="2"/>
      <dgm:spPr/>
    </dgm:pt>
    <dgm:pt modelId="{83627828-50AD-42F3-83D5-7CE9726D394D}" type="pres">
      <dgm:prSet presAssocID="{AFC325BC-0BD6-4316-BB59-AA5E6B90D65D}" presName="node" presStyleLbl="node1" presStyleIdx="1" presStyleCnt="3">
        <dgm:presLayoutVars>
          <dgm:bulletEnabled val="1"/>
        </dgm:presLayoutVars>
      </dgm:prSet>
      <dgm:spPr/>
    </dgm:pt>
    <dgm:pt modelId="{F03EE3D5-8D3B-40FF-BB79-87AEE7C15C0B}" type="pres">
      <dgm:prSet presAssocID="{0032DE5C-7C66-45B0-A5FD-C366CC3560A7}" presName="sibTrans" presStyleLbl="sibTrans2D1" presStyleIdx="1" presStyleCnt="2"/>
      <dgm:spPr/>
    </dgm:pt>
    <dgm:pt modelId="{BB28E3A0-A410-4ED4-B19A-618635C07976}" type="pres">
      <dgm:prSet presAssocID="{0032DE5C-7C66-45B0-A5FD-C366CC3560A7}" presName="connectorText" presStyleLbl="sibTrans2D1" presStyleIdx="1" presStyleCnt="2"/>
      <dgm:spPr/>
    </dgm:pt>
    <dgm:pt modelId="{7CF1C0E0-03D3-4368-A923-F57CF944B98F}" type="pres">
      <dgm:prSet presAssocID="{4B33D044-6C70-43D1-B766-1EC44B4F626D}" presName="node" presStyleLbl="node1" presStyleIdx="2" presStyleCnt="3">
        <dgm:presLayoutVars>
          <dgm:bulletEnabled val="1"/>
        </dgm:presLayoutVars>
      </dgm:prSet>
      <dgm:spPr/>
    </dgm:pt>
  </dgm:ptLst>
  <dgm:cxnLst>
    <dgm:cxn modelId="{6F32AF00-CE91-4B4F-AEBE-0F6C3BF61320}" srcId="{2F8D7AA8-E069-4ADC-A6FA-469479DC4F1C}" destId="{4B33D044-6C70-43D1-B766-1EC44B4F626D}" srcOrd="2" destOrd="0" parTransId="{05255C66-C48C-437E-9E70-C1F57D55BF97}" sibTransId="{84116EB8-3104-4DEC-BFE6-C5239CDBC0FE}"/>
    <dgm:cxn modelId="{854BDF09-269B-4AA2-ABDA-05B3A1D77A0E}" type="presOf" srcId="{0032DE5C-7C66-45B0-A5FD-C366CC3560A7}" destId="{F03EE3D5-8D3B-40FF-BB79-87AEE7C15C0B}" srcOrd="0" destOrd="0" presId="urn:microsoft.com/office/officeart/2005/8/layout/process1"/>
    <dgm:cxn modelId="{14C69B19-79A6-47C0-8FD9-2C7D39A1CB4D}" type="presOf" srcId="{B28C7525-F36C-4F96-970C-19183CDC14A1}" destId="{A50BE181-6C0E-41B5-863B-57E29994756D}" srcOrd="0" destOrd="0" presId="urn:microsoft.com/office/officeart/2005/8/layout/process1"/>
    <dgm:cxn modelId="{8F5B1928-42FD-4C87-9823-EA033017D7F2}" srcId="{2F8D7AA8-E069-4ADC-A6FA-469479DC4F1C}" destId="{C288AD3D-6C16-421D-93C5-81BB056E5627}" srcOrd="0" destOrd="0" parTransId="{0E4811BE-669D-44EC-9A39-FFF8AAA73417}" sibTransId="{B28C7525-F36C-4F96-970C-19183CDC14A1}"/>
    <dgm:cxn modelId="{4437E568-EB75-4A67-A42B-E99EDDE261FB}" srcId="{2F8D7AA8-E069-4ADC-A6FA-469479DC4F1C}" destId="{AFC325BC-0BD6-4316-BB59-AA5E6B90D65D}" srcOrd="1" destOrd="0" parTransId="{24A2D2A4-0A88-49E1-A050-C17B3B602EFE}" sibTransId="{0032DE5C-7C66-45B0-A5FD-C366CC3560A7}"/>
    <dgm:cxn modelId="{03A34B70-F896-443D-B13E-B47A28D0440B}" type="presOf" srcId="{2F8D7AA8-E069-4ADC-A6FA-469479DC4F1C}" destId="{BB9B57C6-FD22-4F34-819F-4EB76497136F}" srcOrd="0" destOrd="0" presId="urn:microsoft.com/office/officeart/2005/8/layout/process1"/>
    <dgm:cxn modelId="{B8981476-CE4C-4F77-9EF7-81963F5CCB1E}" type="presOf" srcId="{C288AD3D-6C16-421D-93C5-81BB056E5627}" destId="{23D68F56-893D-44C2-8B0D-C1EA6892C03B}" srcOrd="0" destOrd="0" presId="urn:microsoft.com/office/officeart/2005/8/layout/process1"/>
    <dgm:cxn modelId="{8D804380-4E15-4516-9888-DC12EEEB5D18}" type="presOf" srcId="{B28C7525-F36C-4F96-970C-19183CDC14A1}" destId="{8262E733-4CB7-4EA2-B550-00DF2D9669FA}" srcOrd="1" destOrd="0" presId="urn:microsoft.com/office/officeart/2005/8/layout/process1"/>
    <dgm:cxn modelId="{36B1F4A3-C195-40E7-AC65-594C4318366B}" type="presOf" srcId="{4B33D044-6C70-43D1-B766-1EC44B4F626D}" destId="{7CF1C0E0-03D3-4368-A923-F57CF944B98F}" srcOrd="0" destOrd="0" presId="urn:microsoft.com/office/officeart/2005/8/layout/process1"/>
    <dgm:cxn modelId="{FDAE7EB3-CFA1-420D-9564-CE49040778F4}" type="presOf" srcId="{0032DE5C-7C66-45B0-A5FD-C366CC3560A7}" destId="{BB28E3A0-A410-4ED4-B19A-618635C07976}" srcOrd="1" destOrd="0" presId="urn:microsoft.com/office/officeart/2005/8/layout/process1"/>
    <dgm:cxn modelId="{C1873FFE-58D0-429B-95CF-80BF33DC1942}" type="presOf" srcId="{AFC325BC-0BD6-4316-BB59-AA5E6B90D65D}" destId="{83627828-50AD-42F3-83D5-7CE9726D394D}" srcOrd="0" destOrd="0" presId="urn:microsoft.com/office/officeart/2005/8/layout/process1"/>
    <dgm:cxn modelId="{3F947FB0-6D32-4B9A-BAC6-69D4ED98E872}" type="presParOf" srcId="{BB9B57C6-FD22-4F34-819F-4EB76497136F}" destId="{23D68F56-893D-44C2-8B0D-C1EA6892C03B}" srcOrd="0" destOrd="0" presId="urn:microsoft.com/office/officeart/2005/8/layout/process1"/>
    <dgm:cxn modelId="{1914E2AD-80AC-49E5-A64A-A12B93BC20C6}" type="presParOf" srcId="{BB9B57C6-FD22-4F34-819F-4EB76497136F}" destId="{A50BE181-6C0E-41B5-863B-57E29994756D}" srcOrd="1" destOrd="0" presId="urn:microsoft.com/office/officeart/2005/8/layout/process1"/>
    <dgm:cxn modelId="{CBD125E5-0AC7-4C76-867C-E3CC912130ED}" type="presParOf" srcId="{A50BE181-6C0E-41B5-863B-57E29994756D}" destId="{8262E733-4CB7-4EA2-B550-00DF2D9669FA}" srcOrd="0" destOrd="0" presId="urn:microsoft.com/office/officeart/2005/8/layout/process1"/>
    <dgm:cxn modelId="{B0BE2471-5938-42B4-9050-058D6497292B}" type="presParOf" srcId="{BB9B57C6-FD22-4F34-819F-4EB76497136F}" destId="{83627828-50AD-42F3-83D5-7CE9726D394D}" srcOrd="2" destOrd="0" presId="urn:microsoft.com/office/officeart/2005/8/layout/process1"/>
    <dgm:cxn modelId="{1091E310-81E1-4446-92AD-77442366219A}" type="presParOf" srcId="{BB9B57C6-FD22-4F34-819F-4EB76497136F}" destId="{F03EE3D5-8D3B-40FF-BB79-87AEE7C15C0B}" srcOrd="3" destOrd="0" presId="urn:microsoft.com/office/officeart/2005/8/layout/process1"/>
    <dgm:cxn modelId="{1889475C-516C-4663-B4EA-2037626A48FE}" type="presParOf" srcId="{F03EE3D5-8D3B-40FF-BB79-87AEE7C15C0B}" destId="{BB28E3A0-A410-4ED4-B19A-618635C07976}" srcOrd="0" destOrd="0" presId="urn:microsoft.com/office/officeart/2005/8/layout/process1"/>
    <dgm:cxn modelId="{BC8AB876-A315-49F5-B995-0A1900327BCC}" type="presParOf" srcId="{BB9B57C6-FD22-4F34-819F-4EB76497136F}" destId="{7CF1C0E0-03D3-4368-A923-F57CF944B98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E245EF-3BDE-483D-B4D8-631F543A3C4C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4239B32C-33EA-47A2-AE8C-0D282872F95D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AL SELECCIONAR LA OPCIÓN </a:t>
          </a:r>
        </a:p>
        <a:p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EDITAR</a:t>
          </a:r>
          <a:endParaRPr lang="es-CO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5268BD2-D490-46C4-992C-FE1F92F2F555}" type="parTrans" cxnId="{FC2B7C26-98F3-4D73-B41B-B99E9CD8445D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C95FDD7-C906-4533-B62D-17D91F539642}" type="sibTrans" cxnId="{FC2B7C26-98F3-4D73-B41B-B99E9CD8445D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A001CD6-612B-4D67-AA26-21BB7B1D3EC7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SE HABILITARA UN FORMULARIO PARA ACTUALIZAR LA INFORMACIÓN DEL USUARIO</a:t>
          </a:r>
          <a:endParaRPr lang="es-CO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AC2E6F7-0D65-481A-8909-314325946A33}" type="parTrans" cxnId="{B5045845-835D-4779-B385-BA926E834C5B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22663B4-1579-4B3F-92CC-7640998FBD8E}" type="sibTrans" cxnId="{B5045845-835D-4779-B385-BA926E834C5B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61D60DD-C8F5-4AE8-8F57-96B8A57E20B5}" type="pres">
      <dgm:prSet presAssocID="{17E245EF-3BDE-483D-B4D8-631F543A3C4C}" presName="linearFlow" presStyleCnt="0">
        <dgm:presLayoutVars>
          <dgm:resizeHandles val="exact"/>
        </dgm:presLayoutVars>
      </dgm:prSet>
      <dgm:spPr/>
    </dgm:pt>
    <dgm:pt modelId="{FB28100E-8E5D-4E01-8EC3-62D20E8996AE}" type="pres">
      <dgm:prSet presAssocID="{4239B32C-33EA-47A2-AE8C-0D282872F95D}" presName="node" presStyleLbl="node1" presStyleIdx="0" presStyleCnt="2">
        <dgm:presLayoutVars>
          <dgm:bulletEnabled val="1"/>
        </dgm:presLayoutVars>
      </dgm:prSet>
      <dgm:spPr/>
    </dgm:pt>
    <dgm:pt modelId="{020F252D-6867-428A-8DB3-CCA925445AAD}" type="pres">
      <dgm:prSet presAssocID="{9C95FDD7-C906-4533-B62D-17D91F539642}" presName="sibTrans" presStyleLbl="sibTrans2D1" presStyleIdx="0" presStyleCnt="1"/>
      <dgm:spPr/>
    </dgm:pt>
    <dgm:pt modelId="{454762EB-F043-4E99-A1B3-4F06218CC580}" type="pres">
      <dgm:prSet presAssocID="{9C95FDD7-C906-4533-B62D-17D91F539642}" presName="connectorText" presStyleLbl="sibTrans2D1" presStyleIdx="0" presStyleCnt="1"/>
      <dgm:spPr/>
    </dgm:pt>
    <dgm:pt modelId="{6D83FF7F-AE10-4367-A094-6AB54341DB87}" type="pres">
      <dgm:prSet presAssocID="{BA001CD6-612B-4D67-AA26-21BB7B1D3EC7}" presName="node" presStyleLbl="node1" presStyleIdx="1" presStyleCnt="2">
        <dgm:presLayoutVars>
          <dgm:bulletEnabled val="1"/>
        </dgm:presLayoutVars>
      </dgm:prSet>
      <dgm:spPr/>
    </dgm:pt>
  </dgm:ptLst>
  <dgm:cxnLst>
    <dgm:cxn modelId="{2768D102-065A-4EAB-919D-BE9B0DD631A5}" type="presOf" srcId="{9C95FDD7-C906-4533-B62D-17D91F539642}" destId="{454762EB-F043-4E99-A1B3-4F06218CC580}" srcOrd="1" destOrd="0" presId="urn:microsoft.com/office/officeart/2005/8/layout/process2"/>
    <dgm:cxn modelId="{03892304-789D-4656-A629-C849AFB26F42}" type="presOf" srcId="{17E245EF-3BDE-483D-B4D8-631F543A3C4C}" destId="{261D60DD-C8F5-4AE8-8F57-96B8A57E20B5}" srcOrd="0" destOrd="0" presId="urn:microsoft.com/office/officeart/2005/8/layout/process2"/>
    <dgm:cxn modelId="{FC2B7C26-98F3-4D73-B41B-B99E9CD8445D}" srcId="{17E245EF-3BDE-483D-B4D8-631F543A3C4C}" destId="{4239B32C-33EA-47A2-AE8C-0D282872F95D}" srcOrd="0" destOrd="0" parTransId="{C5268BD2-D490-46C4-992C-FE1F92F2F555}" sibTransId="{9C95FDD7-C906-4533-B62D-17D91F539642}"/>
    <dgm:cxn modelId="{B5045845-835D-4779-B385-BA926E834C5B}" srcId="{17E245EF-3BDE-483D-B4D8-631F543A3C4C}" destId="{BA001CD6-612B-4D67-AA26-21BB7B1D3EC7}" srcOrd="1" destOrd="0" parTransId="{CAC2E6F7-0D65-481A-8909-314325946A33}" sibTransId="{E22663B4-1579-4B3F-92CC-7640998FBD8E}"/>
    <dgm:cxn modelId="{DF0F666B-3B66-462D-A1B1-0950C424331A}" type="presOf" srcId="{4239B32C-33EA-47A2-AE8C-0D282872F95D}" destId="{FB28100E-8E5D-4E01-8EC3-62D20E8996AE}" srcOrd="0" destOrd="0" presId="urn:microsoft.com/office/officeart/2005/8/layout/process2"/>
    <dgm:cxn modelId="{FE11B654-186B-4D75-809D-13384353FF11}" type="presOf" srcId="{9C95FDD7-C906-4533-B62D-17D91F539642}" destId="{020F252D-6867-428A-8DB3-CCA925445AAD}" srcOrd="0" destOrd="0" presId="urn:microsoft.com/office/officeart/2005/8/layout/process2"/>
    <dgm:cxn modelId="{46CFDBA3-3EB3-467C-8660-75384D8BB968}" type="presOf" srcId="{BA001CD6-612B-4D67-AA26-21BB7B1D3EC7}" destId="{6D83FF7F-AE10-4367-A094-6AB54341DB87}" srcOrd="0" destOrd="0" presId="urn:microsoft.com/office/officeart/2005/8/layout/process2"/>
    <dgm:cxn modelId="{4F860CAA-644C-4D8B-AF96-9988365777AA}" type="presParOf" srcId="{261D60DD-C8F5-4AE8-8F57-96B8A57E20B5}" destId="{FB28100E-8E5D-4E01-8EC3-62D20E8996AE}" srcOrd="0" destOrd="0" presId="urn:microsoft.com/office/officeart/2005/8/layout/process2"/>
    <dgm:cxn modelId="{DA1F141D-49A1-4550-AA3C-5F170DAE6B49}" type="presParOf" srcId="{261D60DD-C8F5-4AE8-8F57-96B8A57E20B5}" destId="{020F252D-6867-428A-8DB3-CCA925445AAD}" srcOrd="1" destOrd="0" presId="urn:microsoft.com/office/officeart/2005/8/layout/process2"/>
    <dgm:cxn modelId="{E90C0550-A8F0-4F81-9740-0F4E3AAC8F70}" type="presParOf" srcId="{020F252D-6867-428A-8DB3-CCA925445AAD}" destId="{454762EB-F043-4E99-A1B3-4F06218CC580}" srcOrd="0" destOrd="0" presId="urn:microsoft.com/office/officeart/2005/8/layout/process2"/>
    <dgm:cxn modelId="{AD49A05B-5276-4E15-9FA2-15773B4FE089}" type="presParOf" srcId="{261D60DD-C8F5-4AE8-8F57-96B8A57E20B5}" destId="{6D83FF7F-AE10-4367-A094-6AB54341DB8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E245EF-3BDE-483D-B4D8-631F543A3C4C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4239B32C-33EA-47A2-AE8C-0D282872F95D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AL SELECCIONAR LA OPCIÓN </a:t>
          </a:r>
        </a:p>
        <a:p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VOLVER</a:t>
          </a:r>
          <a:endParaRPr lang="es-CO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5268BD2-D490-46C4-992C-FE1F92F2F555}" type="parTrans" cxnId="{FC2B7C26-98F3-4D73-B41B-B99E9CD8445D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C95FDD7-C906-4533-B62D-17D91F539642}" type="sibTrans" cxnId="{FC2B7C26-98F3-4D73-B41B-B99E9CD8445D}">
      <dgm:prSet custT="1"/>
      <dgm:spPr/>
      <dgm:t>
        <a:bodyPr/>
        <a:lstStyle/>
        <a:p>
          <a:endParaRPr lang="es-CO" sz="2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A001CD6-612B-4D67-AA26-21BB7B1D3EC7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Puede </a:t>
          </a:r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MODIFICAR</a:t>
          </a:r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 la información del </a:t>
          </a:r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REP. LEGAL, CONTADOR O REV. FISCAL</a:t>
          </a:r>
          <a:endParaRPr lang="es-CO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AC2E6F7-0D65-481A-8909-314325946A33}" type="parTrans" cxnId="{B5045845-835D-4779-B385-BA926E834C5B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22663B4-1579-4B3F-92CC-7640998FBD8E}" type="sibTrans" cxnId="{B5045845-835D-4779-B385-BA926E834C5B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FADE9CC-EF70-40B7-8EA6-EDA5CB490A48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Debe ingresar el numero de cedula y seleccionar </a:t>
          </a:r>
          <a:r>
            <a:rPr lang="es-MX" sz="3200" b="1" dirty="0">
              <a:solidFill>
                <a:schemeClr val="tx1"/>
              </a:solidFill>
              <a:latin typeface="Arial Narrow" panose="020B0606020202030204" pitchFamily="34" charset="0"/>
            </a:rPr>
            <a:t>CAMBIAR</a:t>
          </a:r>
          <a:endParaRPr lang="es-CO" sz="3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01AC7B-B79C-416A-A8E0-DC068B8C84A1}" type="parTrans" cxnId="{EBFD1DAE-30BC-4C27-982F-21B77CEA57FD}">
      <dgm:prSet/>
      <dgm:spPr/>
      <dgm:t>
        <a:bodyPr/>
        <a:lstStyle/>
        <a:p>
          <a:endParaRPr lang="es-CO"/>
        </a:p>
      </dgm:t>
    </dgm:pt>
    <dgm:pt modelId="{F9421B09-3CF1-4A87-8B91-E47609A997F0}" type="sibTrans" cxnId="{EBFD1DAE-30BC-4C27-982F-21B77CEA57FD}">
      <dgm:prSet/>
      <dgm:spPr/>
      <dgm:t>
        <a:bodyPr/>
        <a:lstStyle/>
        <a:p>
          <a:endParaRPr lang="es-CO"/>
        </a:p>
      </dgm:t>
    </dgm:pt>
    <dgm:pt modelId="{A5982EE2-3256-451B-A30F-5F2ADF0A80C9}">
      <dgm:prSet phldrT="[Texto]" custT="1"/>
      <dgm:spPr/>
      <dgm:t>
        <a:bodyPr/>
        <a:lstStyle/>
        <a:p>
          <a:r>
            <a:rPr lang="es-MX" sz="3200" dirty="0">
              <a:solidFill>
                <a:schemeClr val="tx1"/>
              </a:solidFill>
              <a:latin typeface="Arial Narrow" panose="020B0606020202030204" pitchFamily="34" charset="0"/>
            </a:rPr>
            <a:t>Se abrirá un formulario el cual deberá diligenciar por completo</a:t>
          </a:r>
          <a:endParaRPr lang="es-CO" sz="3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B1EDB50-1075-472E-8AF7-6C8ADA688776}" type="parTrans" cxnId="{E3D95118-D66C-49A6-90C0-D5042D9BFD77}">
      <dgm:prSet/>
      <dgm:spPr/>
      <dgm:t>
        <a:bodyPr/>
        <a:lstStyle/>
        <a:p>
          <a:endParaRPr lang="es-CO"/>
        </a:p>
      </dgm:t>
    </dgm:pt>
    <dgm:pt modelId="{3318DA6D-011D-4672-834C-93B62C082BF4}" type="sibTrans" cxnId="{E3D95118-D66C-49A6-90C0-D5042D9BFD77}">
      <dgm:prSet/>
      <dgm:spPr/>
      <dgm:t>
        <a:bodyPr/>
        <a:lstStyle/>
        <a:p>
          <a:endParaRPr lang="es-CO"/>
        </a:p>
      </dgm:t>
    </dgm:pt>
    <dgm:pt modelId="{261D60DD-C8F5-4AE8-8F57-96B8A57E20B5}" type="pres">
      <dgm:prSet presAssocID="{17E245EF-3BDE-483D-B4D8-631F543A3C4C}" presName="linearFlow" presStyleCnt="0">
        <dgm:presLayoutVars>
          <dgm:resizeHandles val="exact"/>
        </dgm:presLayoutVars>
      </dgm:prSet>
      <dgm:spPr/>
    </dgm:pt>
    <dgm:pt modelId="{FB28100E-8E5D-4E01-8EC3-62D20E8996AE}" type="pres">
      <dgm:prSet presAssocID="{4239B32C-33EA-47A2-AE8C-0D282872F95D}" presName="node" presStyleLbl="node1" presStyleIdx="0" presStyleCnt="4">
        <dgm:presLayoutVars>
          <dgm:bulletEnabled val="1"/>
        </dgm:presLayoutVars>
      </dgm:prSet>
      <dgm:spPr/>
    </dgm:pt>
    <dgm:pt modelId="{020F252D-6867-428A-8DB3-CCA925445AAD}" type="pres">
      <dgm:prSet presAssocID="{9C95FDD7-C906-4533-B62D-17D91F539642}" presName="sibTrans" presStyleLbl="sibTrans2D1" presStyleIdx="0" presStyleCnt="3"/>
      <dgm:spPr/>
    </dgm:pt>
    <dgm:pt modelId="{454762EB-F043-4E99-A1B3-4F06218CC580}" type="pres">
      <dgm:prSet presAssocID="{9C95FDD7-C906-4533-B62D-17D91F539642}" presName="connectorText" presStyleLbl="sibTrans2D1" presStyleIdx="0" presStyleCnt="3"/>
      <dgm:spPr/>
    </dgm:pt>
    <dgm:pt modelId="{6D83FF7F-AE10-4367-A094-6AB54341DB87}" type="pres">
      <dgm:prSet presAssocID="{BA001CD6-612B-4D67-AA26-21BB7B1D3EC7}" presName="node" presStyleLbl="node1" presStyleIdx="1" presStyleCnt="4">
        <dgm:presLayoutVars>
          <dgm:bulletEnabled val="1"/>
        </dgm:presLayoutVars>
      </dgm:prSet>
      <dgm:spPr/>
    </dgm:pt>
    <dgm:pt modelId="{D6BFA1D3-C496-4401-992D-CF8B86C9AB32}" type="pres">
      <dgm:prSet presAssocID="{E22663B4-1579-4B3F-92CC-7640998FBD8E}" presName="sibTrans" presStyleLbl="sibTrans2D1" presStyleIdx="1" presStyleCnt="3"/>
      <dgm:spPr/>
    </dgm:pt>
    <dgm:pt modelId="{0A8D3838-C1CE-4EDB-9567-7FF78B997A33}" type="pres">
      <dgm:prSet presAssocID="{E22663B4-1579-4B3F-92CC-7640998FBD8E}" presName="connectorText" presStyleLbl="sibTrans2D1" presStyleIdx="1" presStyleCnt="3"/>
      <dgm:spPr/>
    </dgm:pt>
    <dgm:pt modelId="{4876F902-04A5-497D-A9EB-AED30426A6C2}" type="pres">
      <dgm:prSet presAssocID="{3FADE9CC-EF70-40B7-8EA6-EDA5CB490A48}" presName="node" presStyleLbl="node1" presStyleIdx="2" presStyleCnt="4">
        <dgm:presLayoutVars>
          <dgm:bulletEnabled val="1"/>
        </dgm:presLayoutVars>
      </dgm:prSet>
      <dgm:spPr/>
    </dgm:pt>
    <dgm:pt modelId="{8891770F-8874-4234-BC4B-702136E80C47}" type="pres">
      <dgm:prSet presAssocID="{F9421B09-3CF1-4A87-8B91-E47609A997F0}" presName="sibTrans" presStyleLbl="sibTrans2D1" presStyleIdx="2" presStyleCnt="3"/>
      <dgm:spPr/>
    </dgm:pt>
    <dgm:pt modelId="{C01EF82F-10B5-4387-B6FF-D5FCA724EC7F}" type="pres">
      <dgm:prSet presAssocID="{F9421B09-3CF1-4A87-8B91-E47609A997F0}" presName="connectorText" presStyleLbl="sibTrans2D1" presStyleIdx="2" presStyleCnt="3"/>
      <dgm:spPr/>
    </dgm:pt>
    <dgm:pt modelId="{2B3A54AB-9768-42A5-BF7F-C8AE17CE841E}" type="pres">
      <dgm:prSet presAssocID="{A5982EE2-3256-451B-A30F-5F2ADF0A80C9}" presName="node" presStyleLbl="node1" presStyleIdx="3" presStyleCnt="4">
        <dgm:presLayoutVars>
          <dgm:bulletEnabled val="1"/>
        </dgm:presLayoutVars>
      </dgm:prSet>
      <dgm:spPr/>
    </dgm:pt>
  </dgm:ptLst>
  <dgm:cxnLst>
    <dgm:cxn modelId="{FA8A9900-6EB9-49FC-A8E2-7F35C212D48F}" type="presOf" srcId="{A5982EE2-3256-451B-A30F-5F2ADF0A80C9}" destId="{2B3A54AB-9768-42A5-BF7F-C8AE17CE841E}" srcOrd="0" destOrd="0" presId="urn:microsoft.com/office/officeart/2005/8/layout/process2"/>
    <dgm:cxn modelId="{2768D102-065A-4EAB-919D-BE9B0DD631A5}" type="presOf" srcId="{9C95FDD7-C906-4533-B62D-17D91F539642}" destId="{454762EB-F043-4E99-A1B3-4F06218CC580}" srcOrd="1" destOrd="0" presId="urn:microsoft.com/office/officeart/2005/8/layout/process2"/>
    <dgm:cxn modelId="{03892304-789D-4656-A629-C849AFB26F42}" type="presOf" srcId="{17E245EF-3BDE-483D-B4D8-631F543A3C4C}" destId="{261D60DD-C8F5-4AE8-8F57-96B8A57E20B5}" srcOrd="0" destOrd="0" presId="urn:microsoft.com/office/officeart/2005/8/layout/process2"/>
    <dgm:cxn modelId="{70084C0B-A859-4182-B07D-3BA81174A160}" type="presOf" srcId="{3FADE9CC-EF70-40B7-8EA6-EDA5CB490A48}" destId="{4876F902-04A5-497D-A9EB-AED30426A6C2}" srcOrd="0" destOrd="0" presId="urn:microsoft.com/office/officeart/2005/8/layout/process2"/>
    <dgm:cxn modelId="{E3D95118-D66C-49A6-90C0-D5042D9BFD77}" srcId="{17E245EF-3BDE-483D-B4D8-631F543A3C4C}" destId="{A5982EE2-3256-451B-A30F-5F2ADF0A80C9}" srcOrd="3" destOrd="0" parTransId="{9B1EDB50-1075-472E-8AF7-6C8ADA688776}" sibTransId="{3318DA6D-011D-4672-834C-93B62C082BF4}"/>
    <dgm:cxn modelId="{FC2B7C26-98F3-4D73-B41B-B99E9CD8445D}" srcId="{17E245EF-3BDE-483D-B4D8-631F543A3C4C}" destId="{4239B32C-33EA-47A2-AE8C-0D282872F95D}" srcOrd="0" destOrd="0" parTransId="{C5268BD2-D490-46C4-992C-FE1F92F2F555}" sibTransId="{9C95FDD7-C906-4533-B62D-17D91F539642}"/>
    <dgm:cxn modelId="{B5045845-835D-4779-B385-BA926E834C5B}" srcId="{17E245EF-3BDE-483D-B4D8-631F543A3C4C}" destId="{BA001CD6-612B-4D67-AA26-21BB7B1D3EC7}" srcOrd="1" destOrd="0" parTransId="{CAC2E6F7-0D65-481A-8909-314325946A33}" sibTransId="{E22663B4-1579-4B3F-92CC-7640998FBD8E}"/>
    <dgm:cxn modelId="{DF0F666B-3B66-462D-A1B1-0950C424331A}" type="presOf" srcId="{4239B32C-33EA-47A2-AE8C-0D282872F95D}" destId="{FB28100E-8E5D-4E01-8EC3-62D20E8996AE}" srcOrd="0" destOrd="0" presId="urn:microsoft.com/office/officeart/2005/8/layout/process2"/>
    <dgm:cxn modelId="{4901C671-E255-4A89-89A8-99FA651B7251}" type="presOf" srcId="{E22663B4-1579-4B3F-92CC-7640998FBD8E}" destId="{D6BFA1D3-C496-4401-992D-CF8B86C9AB32}" srcOrd="0" destOrd="0" presId="urn:microsoft.com/office/officeart/2005/8/layout/process2"/>
    <dgm:cxn modelId="{54939253-3C03-41F8-8CCC-6E1B7E7900C3}" type="presOf" srcId="{F9421B09-3CF1-4A87-8B91-E47609A997F0}" destId="{8891770F-8874-4234-BC4B-702136E80C47}" srcOrd="0" destOrd="0" presId="urn:microsoft.com/office/officeart/2005/8/layout/process2"/>
    <dgm:cxn modelId="{FE11B654-186B-4D75-809D-13384353FF11}" type="presOf" srcId="{9C95FDD7-C906-4533-B62D-17D91F539642}" destId="{020F252D-6867-428A-8DB3-CCA925445AAD}" srcOrd="0" destOrd="0" presId="urn:microsoft.com/office/officeart/2005/8/layout/process2"/>
    <dgm:cxn modelId="{21FE3698-A3F7-4F9A-9828-173747CBE423}" type="presOf" srcId="{F9421B09-3CF1-4A87-8B91-E47609A997F0}" destId="{C01EF82F-10B5-4387-B6FF-D5FCA724EC7F}" srcOrd="1" destOrd="0" presId="urn:microsoft.com/office/officeart/2005/8/layout/process2"/>
    <dgm:cxn modelId="{46CFDBA3-3EB3-467C-8660-75384D8BB968}" type="presOf" srcId="{BA001CD6-612B-4D67-AA26-21BB7B1D3EC7}" destId="{6D83FF7F-AE10-4367-A094-6AB54341DB87}" srcOrd="0" destOrd="0" presId="urn:microsoft.com/office/officeart/2005/8/layout/process2"/>
    <dgm:cxn modelId="{EBFD1DAE-30BC-4C27-982F-21B77CEA57FD}" srcId="{17E245EF-3BDE-483D-B4D8-631F543A3C4C}" destId="{3FADE9CC-EF70-40B7-8EA6-EDA5CB490A48}" srcOrd="2" destOrd="0" parTransId="{8201AC7B-B79C-416A-A8E0-DC068B8C84A1}" sibTransId="{F9421B09-3CF1-4A87-8B91-E47609A997F0}"/>
    <dgm:cxn modelId="{89443DF3-A56A-4CB7-97C0-4A2267851119}" type="presOf" srcId="{E22663B4-1579-4B3F-92CC-7640998FBD8E}" destId="{0A8D3838-C1CE-4EDB-9567-7FF78B997A33}" srcOrd="1" destOrd="0" presId="urn:microsoft.com/office/officeart/2005/8/layout/process2"/>
    <dgm:cxn modelId="{4F860CAA-644C-4D8B-AF96-9988365777AA}" type="presParOf" srcId="{261D60DD-C8F5-4AE8-8F57-96B8A57E20B5}" destId="{FB28100E-8E5D-4E01-8EC3-62D20E8996AE}" srcOrd="0" destOrd="0" presId="urn:microsoft.com/office/officeart/2005/8/layout/process2"/>
    <dgm:cxn modelId="{DA1F141D-49A1-4550-AA3C-5F170DAE6B49}" type="presParOf" srcId="{261D60DD-C8F5-4AE8-8F57-96B8A57E20B5}" destId="{020F252D-6867-428A-8DB3-CCA925445AAD}" srcOrd="1" destOrd="0" presId="urn:microsoft.com/office/officeart/2005/8/layout/process2"/>
    <dgm:cxn modelId="{E90C0550-A8F0-4F81-9740-0F4E3AAC8F70}" type="presParOf" srcId="{020F252D-6867-428A-8DB3-CCA925445AAD}" destId="{454762EB-F043-4E99-A1B3-4F06218CC580}" srcOrd="0" destOrd="0" presId="urn:microsoft.com/office/officeart/2005/8/layout/process2"/>
    <dgm:cxn modelId="{AD49A05B-5276-4E15-9FA2-15773B4FE089}" type="presParOf" srcId="{261D60DD-C8F5-4AE8-8F57-96B8A57E20B5}" destId="{6D83FF7F-AE10-4367-A094-6AB54341DB87}" srcOrd="2" destOrd="0" presId="urn:microsoft.com/office/officeart/2005/8/layout/process2"/>
    <dgm:cxn modelId="{A60986CD-09C5-4F66-80DD-D5CCCD22FFF4}" type="presParOf" srcId="{261D60DD-C8F5-4AE8-8F57-96B8A57E20B5}" destId="{D6BFA1D3-C496-4401-992D-CF8B86C9AB32}" srcOrd="3" destOrd="0" presId="urn:microsoft.com/office/officeart/2005/8/layout/process2"/>
    <dgm:cxn modelId="{DA26F4F8-8AB6-4E84-90DA-80C2905F26CA}" type="presParOf" srcId="{D6BFA1D3-C496-4401-992D-CF8B86C9AB32}" destId="{0A8D3838-C1CE-4EDB-9567-7FF78B997A33}" srcOrd="0" destOrd="0" presId="urn:microsoft.com/office/officeart/2005/8/layout/process2"/>
    <dgm:cxn modelId="{57901A40-562B-4179-82C9-86EB7071855D}" type="presParOf" srcId="{261D60DD-C8F5-4AE8-8F57-96B8A57E20B5}" destId="{4876F902-04A5-497D-A9EB-AED30426A6C2}" srcOrd="4" destOrd="0" presId="urn:microsoft.com/office/officeart/2005/8/layout/process2"/>
    <dgm:cxn modelId="{4EEF1335-783B-44E1-8386-11471EBF5938}" type="presParOf" srcId="{261D60DD-C8F5-4AE8-8F57-96B8A57E20B5}" destId="{8891770F-8874-4234-BC4B-702136E80C47}" srcOrd="5" destOrd="0" presId="urn:microsoft.com/office/officeart/2005/8/layout/process2"/>
    <dgm:cxn modelId="{31A4C5A6-A2C5-48A2-884F-3BC56878C60C}" type="presParOf" srcId="{8891770F-8874-4234-BC4B-702136E80C47}" destId="{C01EF82F-10B5-4387-B6FF-D5FCA724EC7F}" srcOrd="0" destOrd="0" presId="urn:microsoft.com/office/officeart/2005/8/layout/process2"/>
    <dgm:cxn modelId="{6555967F-9BC2-4632-9378-AB1806A00DB2}" type="presParOf" srcId="{261D60DD-C8F5-4AE8-8F57-96B8A57E20B5}" destId="{2B3A54AB-9768-42A5-BF7F-C8AE17CE841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F8EE-F8BE-4D6B-A9E7-FA905ED23A02}">
      <dsp:nvSpPr>
        <dsp:cNvPr id="0" name=""/>
        <dsp:cNvSpPr/>
      </dsp:nvSpPr>
      <dsp:spPr>
        <a:xfrm>
          <a:off x="1509259" y="3557"/>
          <a:ext cx="4292447" cy="13232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TIPO DOCUMENTO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</a:rPr>
            <a:t>NIT: Usuario SALTV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</a:rPr>
            <a:t>CEDULA: Representante Legal &amp; Contador</a:t>
          </a:r>
        </a:p>
      </dsp:txBody>
      <dsp:txXfrm>
        <a:off x="1548017" y="42315"/>
        <a:ext cx="4214931" cy="1245781"/>
      </dsp:txXfrm>
    </dsp:sp>
    <dsp:sp modelId="{6E021569-19FA-48E0-A60A-442677E45C8B}">
      <dsp:nvSpPr>
        <dsp:cNvPr id="0" name=""/>
        <dsp:cNvSpPr/>
      </dsp:nvSpPr>
      <dsp:spPr>
        <a:xfrm rot="5400000">
          <a:off x="3407365" y="1359937"/>
          <a:ext cx="496236" cy="595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476839" y="1409561"/>
        <a:ext cx="357289" cy="347365"/>
      </dsp:txXfrm>
    </dsp:sp>
    <dsp:sp modelId="{1E3A10B9-1774-4A7E-8934-EF17A2050C9A}">
      <dsp:nvSpPr>
        <dsp:cNvPr id="0" name=""/>
        <dsp:cNvSpPr/>
      </dsp:nvSpPr>
      <dsp:spPr>
        <a:xfrm>
          <a:off x="1509259" y="1988503"/>
          <a:ext cx="4292447" cy="1323297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DOCUMENTO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NIT: (Sin digito de verificación)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CEDULA: Sin puntos ni comas</a:t>
          </a:r>
        </a:p>
      </dsp:txBody>
      <dsp:txXfrm>
        <a:off x="1548017" y="2027261"/>
        <a:ext cx="4214931" cy="1245781"/>
      </dsp:txXfrm>
    </dsp:sp>
    <dsp:sp modelId="{9296CAF5-CA2A-4BB5-92EE-C9176B415265}">
      <dsp:nvSpPr>
        <dsp:cNvPr id="0" name=""/>
        <dsp:cNvSpPr/>
      </dsp:nvSpPr>
      <dsp:spPr>
        <a:xfrm rot="5400000">
          <a:off x="3407365" y="3344884"/>
          <a:ext cx="496236" cy="595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476839" y="3394508"/>
        <a:ext cx="357289" cy="347365"/>
      </dsp:txXfrm>
    </dsp:sp>
    <dsp:sp modelId="{2BD03C13-9738-4496-8D25-0B1A0FD330BF}">
      <dsp:nvSpPr>
        <dsp:cNvPr id="0" name=""/>
        <dsp:cNvSpPr/>
      </dsp:nvSpPr>
      <dsp:spPr>
        <a:xfrm>
          <a:off x="1509259" y="3973450"/>
          <a:ext cx="4292447" cy="1323297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CONTRASEÑA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</a:rPr>
            <a:t>La asignada o cambiada por el usuario. </a:t>
          </a:r>
        </a:p>
      </dsp:txBody>
      <dsp:txXfrm>
        <a:off x="1548017" y="4012208"/>
        <a:ext cx="4214931" cy="1245781"/>
      </dsp:txXfrm>
    </dsp:sp>
    <dsp:sp modelId="{8B06D972-5FBF-4DA7-91AD-E6EFA95D59A1}">
      <dsp:nvSpPr>
        <dsp:cNvPr id="0" name=""/>
        <dsp:cNvSpPr/>
      </dsp:nvSpPr>
      <dsp:spPr>
        <a:xfrm rot="5400000">
          <a:off x="3407365" y="5329830"/>
          <a:ext cx="496236" cy="595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476839" y="5379454"/>
        <a:ext cx="357289" cy="347365"/>
      </dsp:txXfrm>
    </dsp:sp>
    <dsp:sp modelId="{CEC59AA9-C19D-478D-BEAF-B5B4F26C7C44}">
      <dsp:nvSpPr>
        <dsp:cNvPr id="0" name=""/>
        <dsp:cNvSpPr/>
      </dsp:nvSpPr>
      <dsp:spPr>
        <a:xfrm>
          <a:off x="1509259" y="5958397"/>
          <a:ext cx="4292447" cy="132329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  <a:latin typeface="Arial Narrow" panose="020B0606020202030204" pitchFamily="34" charset="0"/>
            </a:rPr>
            <a:t>RECUPERACIÓN CONTRASEÑA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Debe solicitarla al correo </a:t>
          </a: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jprodriguez@mintic.gov.co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548017" y="5997155"/>
        <a:ext cx="4214931" cy="1245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F8EE-F8BE-4D6B-A9E7-FA905ED23A02}">
      <dsp:nvSpPr>
        <dsp:cNvPr id="0" name=""/>
        <dsp:cNvSpPr/>
      </dsp:nvSpPr>
      <dsp:spPr>
        <a:xfrm>
          <a:off x="0" y="7160"/>
          <a:ext cx="6499826" cy="17012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 dirty="0">
              <a:solidFill>
                <a:schemeClr val="tx1"/>
              </a:solidFill>
              <a:latin typeface="Arial Narrow" panose="020B0606020202030204" pitchFamily="34" charset="0"/>
            </a:rPr>
            <a:t>SELECCIONARA LA OPCIÓN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CALCULO DE LA CONTRAPRESTACIÓN</a:t>
          </a:r>
          <a:endParaRPr lang="es-CO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9829" y="56989"/>
        <a:ext cx="6400168" cy="1601639"/>
      </dsp:txXfrm>
    </dsp:sp>
    <dsp:sp modelId="{6E021569-19FA-48E0-A60A-442677E45C8B}">
      <dsp:nvSpPr>
        <dsp:cNvPr id="0" name=""/>
        <dsp:cNvSpPr/>
      </dsp:nvSpPr>
      <dsp:spPr>
        <a:xfrm rot="5400000">
          <a:off x="2930919" y="1750990"/>
          <a:ext cx="637986" cy="765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20237" y="1814789"/>
        <a:ext cx="459350" cy="446590"/>
      </dsp:txXfrm>
    </dsp:sp>
    <dsp:sp modelId="{1E3A10B9-1774-4A7E-8934-EF17A2050C9A}">
      <dsp:nvSpPr>
        <dsp:cNvPr id="0" name=""/>
        <dsp:cNvSpPr/>
      </dsp:nvSpPr>
      <dsp:spPr>
        <a:xfrm>
          <a:off x="0" y="2559107"/>
          <a:ext cx="6499826" cy="1701297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DESPUES SELECCIONARA </a:t>
          </a: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NUEVO CALCULO DE CONTRAPRESTACIÓN</a:t>
          </a:r>
        </a:p>
      </dsp:txBody>
      <dsp:txXfrm>
        <a:off x="49829" y="2608936"/>
        <a:ext cx="6400168" cy="1601639"/>
      </dsp:txXfrm>
    </dsp:sp>
    <dsp:sp modelId="{9296CAF5-CA2A-4BB5-92EE-C9176B415265}">
      <dsp:nvSpPr>
        <dsp:cNvPr id="0" name=""/>
        <dsp:cNvSpPr/>
      </dsp:nvSpPr>
      <dsp:spPr>
        <a:xfrm rot="5400000">
          <a:off x="2930919" y="4302937"/>
          <a:ext cx="637986" cy="7655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20237" y="4366736"/>
        <a:ext cx="459350" cy="446590"/>
      </dsp:txXfrm>
    </dsp:sp>
    <dsp:sp modelId="{2BD03C13-9738-4496-8D25-0B1A0FD330BF}">
      <dsp:nvSpPr>
        <dsp:cNvPr id="0" name=""/>
        <dsp:cNvSpPr/>
      </dsp:nvSpPr>
      <dsp:spPr>
        <a:xfrm>
          <a:off x="0" y="5111053"/>
          <a:ext cx="6499826" cy="2398302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 dirty="0">
              <a:solidFill>
                <a:schemeClr val="tx1"/>
              </a:solidFill>
              <a:latin typeface="Arial Narrow" panose="020B0606020202030204" pitchFamily="34" charset="0"/>
            </a:rPr>
            <a:t>SELECCIONARA CADA MES QUE CONFORMA EL TRIMESTRE (Tv Comunitaria y Suscripción) O SEMESTRE (Tv Sin Animo de Lucro)Y LE DARA CONTINUAR</a:t>
          </a:r>
          <a:endParaRPr lang="es-CO" sz="32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0244" y="5181297"/>
        <a:ext cx="6359338" cy="2257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F8EE-F8BE-4D6B-A9E7-FA905ED23A02}">
      <dsp:nvSpPr>
        <dsp:cNvPr id="0" name=""/>
        <dsp:cNvSpPr/>
      </dsp:nvSpPr>
      <dsp:spPr>
        <a:xfrm>
          <a:off x="458514" y="8133"/>
          <a:ext cx="5582797" cy="1395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SE PRESENTARA FORMULARIO NECESARIO DE DILIGENCIAR Y QUE ES NECESARIO PARA EL CALCULO DE LA CONTRAPRESTACIÓN</a:t>
          </a:r>
          <a:endParaRPr lang="es-CO" sz="2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99393" y="49012"/>
        <a:ext cx="5501039" cy="1313941"/>
      </dsp:txXfrm>
    </dsp:sp>
    <dsp:sp modelId="{6E021569-19FA-48E0-A60A-442677E45C8B}">
      <dsp:nvSpPr>
        <dsp:cNvPr id="0" name=""/>
        <dsp:cNvSpPr/>
      </dsp:nvSpPr>
      <dsp:spPr>
        <a:xfrm rot="5400000">
          <a:off x="2988219" y="1438725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1491063"/>
        <a:ext cx="376838" cy="366371"/>
      </dsp:txXfrm>
    </dsp:sp>
    <dsp:sp modelId="{1E3A10B9-1774-4A7E-8934-EF17A2050C9A}">
      <dsp:nvSpPr>
        <dsp:cNvPr id="0" name=""/>
        <dsp:cNvSpPr/>
      </dsp:nvSpPr>
      <dsp:spPr>
        <a:xfrm>
          <a:off x="458514" y="2101682"/>
          <a:ext cx="5582797" cy="176232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LA INFORMACIÓN BASICA DEL CONCESIONARIO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Esta información es automática y corresponde al del Representante Legal</a:t>
          </a:r>
        </a:p>
      </dsp:txBody>
      <dsp:txXfrm>
        <a:off x="510131" y="2153299"/>
        <a:ext cx="5479563" cy="1659087"/>
      </dsp:txXfrm>
    </dsp:sp>
    <dsp:sp modelId="{9296CAF5-CA2A-4BB5-92EE-C9176B415265}">
      <dsp:nvSpPr>
        <dsp:cNvPr id="0" name=""/>
        <dsp:cNvSpPr/>
      </dsp:nvSpPr>
      <dsp:spPr>
        <a:xfrm rot="5400000">
          <a:off x="2988219" y="3898896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3951234"/>
        <a:ext cx="376838" cy="366371"/>
      </dsp:txXfrm>
    </dsp:sp>
    <dsp:sp modelId="{2BD03C13-9738-4496-8D25-0B1A0FD330BF}">
      <dsp:nvSpPr>
        <dsp:cNvPr id="0" name=""/>
        <dsp:cNvSpPr/>
      </dsp:nvSpPr>
      <dsp:spPr>
        <a:xfrm>
          <a:off x="458514" y="4561853"/>
          <a:ext cx="5582797" cy="2066011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INFORMACIÓN CALCULO CONTRAPRESTACIÓN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Corresponde a los ingresos brutos recibidos por cada mes que conforma el trimestre (CADA CAMPO DEBE SER DILIGENCIADO OBLIGATORIAMENTE)</a:t>
          </a:r>
          <a:endParaRPr lang="es-CO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9025" y="4622364"/>
        <a:ext cx="5461775" cy="1944989"/>
      </dsp:txXfrm>
    </dsp:sp>
    <dsp:sp modelId="{6B21D8E2-E8B2-40B4-92B7-8ABDB3C7321D}">
      <dsp:nvSpPr>
        <dsp:cNvPr id="0" name=""/>
        <dsp:cNvSpPr/>
      </dsp:nvSpPr>
      <dsp:spPr>
        <a:xfrm rot="5400000">
          <a:off x="2988219" y="6662757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6715095"/>
        <a:ext cx="376838" cy="366371"/>
      </dsp:txXfrm>
    </dsp:sp>
    <dsp:sp modelId="{F4269383-6FF5-4CD6-9F6A-6E65CFE932AD}">
      <dsp:nvSpPr>
        <dsp:cNvPr id="0" name=""/>
        <dsp:cNvSpPr/>
      </dsp:nvSpPr>
      <dsp:spPr>
        <a:xfrm>
          <a:off x="458514" y="7325715"/>
          <a:ext cx="5582797" cy="959445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Seleccionar </a:t>
          </a: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ENVIAR A REVISIÓN</a:t>
          </a:r>
          <a:endParaRPr lang="es-CO" sz="2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6615" y="7353816"/>
        <a:ext cx="5526595" cy="903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F8EE-F8BE-4D6B-A9E7-FA905ED23A02}">
      <dsp:nvSpPr>
        <dsp:cNvPr id="0" name=""/>
        <dsp:cNvSpPr/>
      </dsp:nvSpPr>
      <dsp:spPr>
        <a:xfrm>
          <a:off x="458514" y="8133"/>
          <a:ext cx="5582797" cy="1395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SE PRESENTARA FORMULARIO NECESARIO DE DILIGENCIAR Y QUE ES NECESARIO PARA EL CALCULO DEL PAGO POR USO DE FRECUENCIAS</a:t>
          </a:r>
          <a:endParaRPr lang="es-CO" sz="24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99393" y="49012"/>
        <a:ext cx="5501039" cy="1313941"/>
      </dsp:txXfrm>
    </dsp:sp>
    <dsp:sp modelId="{6E021569-19FA-48E0-A60A-442677E45C8B}">
      <dsp:nvSpPr>
        <dsp:cNvPr id="0" name=""/>
        <dsp:cNvSpPr/>
      </dsp:nvSpPr>
      <dsp:spPr>
        <a:xfrm rot="5400000">
          <a:off x="2988219" y="1438725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1491063"/>
        <a:ext cx="376838" cy="366371"/>
      </dsp:txXfrm>
    </dsp:sp>
    <dsp:sp modelId="{1E3A10B9-1774-4A7E-8934-EF17A2050C9A}">
      <dsp:nvSpPr>
        <dsp:cNvPr id="0" name=""/>
        <dsp:cNvSpPr/>
      </dsp:nvSpPr>
      <dsp:spPr>
        <a:xfrm>
          <a:off x="458514" y="2101682"/>
          <a:ext cx="5582797" cy="1762321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LA INFORMACIÓN BASICA DEL CONCESIONARIO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Esta información es automática y corresponde al del Representante Legal</a:t>
          </a:r>
        </a:p>
      </dsp:txBody>
      <dsp:txXfrm>
        <a:off x="510131" y="2153299"/>
        <a:ext cx="5479563" cy="1659087"/>
      </dsp:txXfrm>
    </dsp:sp>
    <dsp:sp modelId="{9296CAF5-CA2A-4BB5-92EE-C9176B415265}">
      <dsp:nvSpPr>
        <dsp:cNvPr id="0" name=""/>
        <dsp:cNvSpPr/>
      </dsp:nvSpPr>
      <dsp:spPr>
        <a:xfrm rot="5400000">
          <a:off x="2988219" y="3898896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3951234"/>
        <a:ext cx="376838" cy="366371"/>
      </dsp:txXfrm>
    </dsp:sp>
    <dsp:sp modelId="{2BD03C13-9738-4496-8D25-0B1A0FD330BF}">
      <dsp:nvSpPr>
        <dsp:cNvPr id="0" name=""/>
        <dsp:cNvSpPr/>
      </dsp:nvSpPr>
      <dsp:spPr>
        <a:xfrm>
          <a:off x="458514" y="4561853"/>
          <a:ext cx="5582797" cy="2066011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INFORMACIÓN CALCULO CONTRAPRESTACIÓN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Corresponde a los ingresos brutos recibidos por el semestre &amp; numero de frecuencias asignadas (CADA CAMPO DEBE SER DILIGENCIADO OBLIGATORIAMENTE)</a:t>
          </a:r>
          <a:endParaRPr lang="es-CO" sz="2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9025" y="4622364"/>
        <a:ext cx="5461775" cy="1944989"/>
      </dsp:txXfrm>
    </dsp:sp>
    <dsp:sp modelId="{6B21D8E2-E8B2-40B4-92B7-8ABDB3C7321D}">
      <dsp:nvSpPr>
        <dsp:cNvPr id="0" name=""/>
        <dsp:cNvSpPr/>
      </dsp:nvSpPr>
      <dsp:spPr>
        <a:xfrm rot="5400000">
          <a:off x="2988219" y="6662757"/>
          <a:ext cx="523387" cy="628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3061494" y="6715095"/>
        <a:ext cx="376838" cy="366371"/>
      </dsp:txXfrm>
    </dsp:sp>
    <dsp:sp modelId="{F4269383-6FF5-4CD6-9F6A-6E65CFE932AD}">
      <dsp:nvSpPr>
        <dsp:cNvPr id="0" name=""/>
        <dsp:cNvSpPr/>
      </dsp:nvSpPr>
      <dsp:spPr>
        <a:xfrm>
          <a:off x="458514" y="7325715"/>
          <a:ext cx="5582797" cy="959445"/>
        </a:xfrm>
        <a:prstGeom prst="roundRect">
          <a:avLst>
            <a:gd name="adj" fmla="val 10000"/>
          </a:avLst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kern="1200" dirty="0">
              <a:solidFill>
                <a:schemeClr val="tx1"/>
              </a:solidFill>
              <a:latin typeface="Arial Narrow" panose="020B0606020202030204" pitchFamily="34" charset="0"/>
            </a:rPr>
            <a:t>Seleccionar </a:t>
          </a:r>
          <a:r>
            <a:rPr lang="es-MX" sz="2400" b="1" kern="1200" dirty="0">
              <a:solidFill>
                <a:schemeClr val="tx1"/>
              </a:solidFill>
              <a:latin typeface="Arial Narrow" panose="020B0606020202030204" pitchFamily="34" charset="0"/>
            </a:rPr>
            <a:t>ENVIAR A REVISIÓN</a:t>
          </a:r>
          <a:endParaRPr lang="es-CO" sz="2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6615" y="7353816"/>
        <a:ext cx="5526595" cy="9032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8F56-893D-44C2-8B0D-C1EA6892C03B}">
      <dsp:nvSpPr>
        <dsp:cNvPr id="0" name=""/>
        <dsp:cNvSpPr/>
      </dsp:nvSpPr>
      <dsp:spPr>
        <a:xfrm>
          <a:off x="15559" y="1043197"/>
          <a:ext cx="4650677" cy="2790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b="0" kern="1200" dirty="0">
              <a:solidFill>
                <a:schemeClr val="tx1"/>
              </a:solidFill>
              <a:latin typeface="Arial Narrow" panose="020B0606020202030204" pitchFamily="34" charset="0"/>
            </a:rPr>
            <a:t>PARA APROBAR LOS CALCULOS REALIZADOS DEBE INGRESAR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b="1" kern="1200" dirty="0">
              <a:solidFill>
                <a:schemeClr val="tx1"/>
              </a:solidFill>
              <a:latin typeface="Arial Narrow" panose="020B0606020202030204" pitchFamily="34" charset="0"/>
            </a:rPr>
            <a:t>EL REPRESENTANTE LEGAL</a:t>
          </a:r>
          <a:endParaRPr lang="es-CO" sz="3300" kern="1200" dirty="0">
            <a:solidFill>
              <a:schemeClr val="tx1"/>
            </a:solidFill>
          </a:endParaRPr>
        </a:p>
      </dsp:txBody>
      <dsp:txXfrm>
        <a:off x="97287" y="1124925"/>
        <a:ext cx="4487221" cy="2626950"/>
      </dsp:txXfrm>
    </dsp:sp>
    <dsp:sp modelId="{A50BE181-6C0E-41B5-863B-57E29994756D}">
      <dsp:nvSpPr>
        <dsp:cNvPr id="0" name=""/>
        <dsp:cNvSpPr/>
      </dsp:nvSpPr>
      <dsp:spPr>
        <a:xfrm>
          <a:off x="5131305" y="1861716"/>
          <a:ext cx="985943" cy="115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>
            <a:solidFill>
              <a:schemeClr val="tx1"/>
            </a:solidFill>
          </a:endParaRPr>
        </a:p>
      </dsp:txBody>
      <dsp:txXfrm>
        <a:off x="5131305" y="2092390"/>
        <a:ext cx="690160" cy="692020"/>
      </dsp:txXfrm>
    </dsp:sp>
    <dsp:sp modelId="{83627828-50AD-42F3-83D5-7CE9726D394D}">
      <dsp:nvSpPr>
        <dsp:cNvPr id="0" name=""/>
        <dsp:cNvSpPr/>
      </dsp:nvSpPr>
      <dsp:spPr>
        <a:xfrm>
          <a:off x="6526508" y="1043197"/>
          <a:ext cx="4650677" cy="279040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solidFill>
                <a:schemeClr val="tx1"/>
              </a:solidFill>
              <a:latin typeface="Arial Narrow" panose="020B0606020202030204" pitchFamily="34" charset="0"/>
            </a:rPr>
            <a:t>DEBE SELECCIONAR LA OPCIÓN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b="1" kern="1200" dirty="0">
              <a:solidFill>
                <a:schemeClr val="tx1"/>
              </a:solidFill>
              <a:latin typeface="Arial Narrow" panose="020B0606020202030204" pitchFamily="34" charset="0"/>
            </a:rPr>
            <a:t>CALCULO DE CONTRAPRESTACIÓN</a:t>
          </a:r>
          <a:endParaRPr lang="es-CO" sz="33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608236" y="1124925"/>
        <a:ext cx="4487221" cy="2626950"/>
      </dsp:txXfrm>
    </dsp:sp>
    <dsp:sp modelId="{F03EE3D5-8D3B-40FF-BB79-87AEE7C15C0B}">
      <dsp:nvSpPr>
        <dsp:cNvPr id="0" name=""/>
        <dsp:cNvSpPr/>
      </dsp:nvSpPr>
      <dsp:spPr>
        <a:xfrm>
          <a:off x="11642253" y="1861716"/>
          <a:ext cx="985943" cy="115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700" kern="1200">
            <a:solidFill>
              <a:schemeClr val="tx1"/>
            </a:solidFill>
          </a:endParaRPr>
        </a:p>
      </dsp:txBody>
      <dsp:txXfrm>
        <a:off x="11642253" y="2092390"/>
        <a:ext cx="690160" cy="692020"/>
      </dsp:txXfrm>
    </dsp:sp>
    <dsp:sp modelId="{7CF1C0E0-03D3-4368-A923-F57CF944B98F}">
      <dsp:nvSpPr>
        <dsp:cNvPr id="0" name=""/>
        <dsp:cNvSpPr/>
      </dsp:nvSpPr>
      <dsp:spPr>
        <a:xfrm>
          <a:off x="13037456" y="1043197"/>
          <a:ext cx="4650677" cy="279040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>
              <a:solidFill>
                <a:schemeClr val="tx1"/>
              </a:solidFill>
              <a:latin typeface="Arial Narrow" panose="020B0606020202030204" pitchFamily="34" charset="0"/>
            </a:rPr>
            <a:t>APARECERAN TODOS LOS CALCULOS REALIZADOS Y DEBERA APROBAR AQUELLOS EN ESTADO BORRADOR</a:t>
          </a:r>
          <a:endParaRPr lang="es-CO" sz="33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119184" y="1124925"/>
        <a:ext cx="4487221" cy="2626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07FD8-94BB-4590-B015-BC318BBD90BC}">
      <dsp:nvSpPr>
        <dsp:cNvPr id="0" name=""/>
        <dsp:cNvSpPr/>
      </dsp:nvSpPr>
      <dsp:spPr>
        <a:xfrm>
          <a:off x="15962" y="0"/>
          <a:ext cx="4771160" cy="13434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Puede seleccionar la opción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RESUMEN PAGO TRIMESTRE o SEMESTRE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</a:rPr>
            <a:t>O dar </a:t>
          </a:r>
          <a:r>
            <a:rPr lang="es-CO" sz="2000" kern="1200" dirty="0" err="1">
              <a:solidFill>
                <a:schemeClr val="tx1"/>
              </a:solidFill>
              <a:latin typeface="Arial Narrow" panose="020B0606020202030204" pitchFamily="34" charset="0"/>
            </a:rPr>
            <a:t>click</a:t>
          </a:r>
          <a:r>
            <a:rPr lang="es-CO" sz="2000" kern="1200" dirty="0">
              <a:solidFill>
                <a:schemeClr val="tx1"/>
              </a:solidFill>
              <a:latin typeface="Arial Narrow" panose="020B0606020202030204" pitchFamily="34" charset="0"/>
            </a:rPr>
            <a:t> en la imagen que lo redirigirá al SER</a:t>
          </a:r>
        </a:p>
      </dsp:txBody>
      <dsp:txXfrm>
        <a:off x="55309" y="39347"/>
        <a:ext cx="4692466" cy="1264709"/>
      </dsp:txXfrm>
    </dsp:sp>
    <dsp:sp modelId="{6711B1E7-F949-400E-BA14-2038F74ADA30}">
      <dsp:nvSpPr>
        <dsp:cNvPr id="0" name=""/>
        <dsp:cNvSpPr/>
      </dsp:nvSpPr>
      <dsp:spPr>
        <a:xfrm>
          <a:off x="5264238" y="80077"/>
          <a:ext cx="1011485" cy="1183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tx1"/>
            </a:solidFill>
          </a:endParaRPr>
        </a:p>
      </dsp:txBody>
      <dsp:txXfrm>
        <a:off x="5264238" y="316726"/>
        <a:ext cx="708040" cy="709949"/>
      </dsp:txXfrm>
    </dsp:sp>
    <dsp:sp modelId="{93F39323-EEEF-49C8-B9B5-5274754C2480}">
      <dsp:nvSpPr>
        <dsp:cNvPr id="0" name=""/>
        <dsp:cNvSpPr/>
      </dsp:nvSpPr>
      <dsp:spPr>
        <a:xfrm>
          <a:off x="6695586" y="0"/>
          <a:ext cx="4771160" cy="1343403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DESCARGARA EN PDF EL CALCULO DEL VALOR A PAGAR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734933" y="39347"/>
        <a:ext cx="4692466" cy="1264709"/>
      </dsp:txXfrm>
    </dsp:sp>
    <dsp:sp modelId="{F9ED713F-AA90-4F7C-ACC6-E158A063AA49}">
      <dsp:nvSpPr>
        <dsp:cNvPr id="0" name=""/>
        <dsp:cNvSpPr/>
      </dsp:nvSpPr>
      <dsp:spPr>
        <a:xfrm>
          <a:off x="11943863" y="80077"/>
          <a:ext cx="1011485" cy="1183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>
            <a:solidFill>
              <a:schemeClr val="tx1"/>
            </a:solidFill>
          </a:endParaRPr>
        </a:p>
      </dsp:txBody>
      <dsp:txXfrm>
        <a:off x="11943863" y="316726"/>
        <a:ext cx="708040" cy="709949"/>
      </dsp:txXfrm>
    </dsp:sp>
    <dsp:sp modelId="{A3C00216-C68C-4327-B9E2-8552636C272A}">
      <dsp:nvSpPr>
        <dsp:cNvPr id="0" name=""/>
        <dsp:cNvSpPr/>
      </dsp:nvSpPr>
      <dsp:spPr>
        <a:xfrm>
          <a:off x="13375211" y="0"/>
          <a:ext cx="4771160" cy="134340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Se abrirá una nueva ventana que abrirá la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Arial Narrow" panose="020B0606020202030204" pitchFamily="34" charset="0"/>
            </a:rPr>
            <a:t>PLATAFORMA SER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414558" y="39347"/>
        <a:ext cx="4692466" cy="1264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8F56-893D-44C2-8B0D-C1EA6892C03B}">
      <dsp:nvSpPr>
        <dsp:cNvPr id="0" name=""/>
        <dsp:cNvSpPr/>
      </dsp:nvSpPr>
      <dsp:spPr>
        <a:xfrm>
          <a:off x="15559" y="781596"/>
          <a:ext cx="4650677" cy="33136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0" kern="1200">
              <a:solidFill>
                <a:schemeClr val="tx1"/>
              </a:solidFill>
              <a:latin typeface="Arial Narrow" panose="020B0606020202030204" pitchFamily="34" charset="0"/>
            </a:rPr>
            <a:t>DEBE INGRESAR CON USUARIO Y CONTRASEÑA AL SALTV </a:t>
          </a:r>
          <a:endParaRPr lang="es-CO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12611" y="878648"/>
        <a:ext cx="4456573" cy="3119503"/>
      </dsp:txXfrm>
    </dsp:sp>
    <dsp:sp modelId="{A50BE181-6C0E-41B5-863B-57E29994756D}">
      <dsp:nvSpPr>
        <dsp:cNvPr id="0" name=""/>
        <dsp:cNvSpPr/>
      </dsp:nvSpPr>
      <dsp:spPr>
        <a:xfrm>
          <a:off x="5131305" y="1861716"/>
          <a:ext cx="985943" cy="115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31305" y="2092390"/>
        <a:ext cx="690160" cy="692020"/>
      </dsp:txXfrm>
    </dsp:sp>
    <dsp:sp modelId="{83627828-50AD-42F3-83D5-7CE9726D394D}">
      <dsp:nvSpPr>
        <dsp:cNvPr id="0" name=""/>
        <dsp:cNvSpPr/>
      </dsp:nvSpPr>
      <dsp:spPr>
        <a:xfrm>
          <a:off x="6526508" y="781596"/>
          <a:ext cx="4650677" cy="3313607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>
              <a:solidFill>
                <a:schemeClr val="tx1"/>
              </a:solidFill>
              <a:latin typeface="Arial Narrow" panose="020B0606020202030204" pitchFamily="34" charset="0"/>
            </a:rPr>
            <a:t>DEBE SELECCIONAR LA OPCIÓN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>
              <a:solidFill>
                <a:schemeClr val="tx1"/>
              </a:solidFill>
              <a:latin typeface="Arial Narrow" panose="020B0606020202030204" pitchFamily="34" charset="0"/>
            </a:rPr>
            <a:t>PERFIL</a:t>
          </a:r>
          <a:endParaRPr lang="es-CO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623560" y="878648"/>
        <a:ext cx="4456573" cy="3119503"/>
      </dsp:txXfrm>
    </dsp:sp>
    <dsp:sp modelId="{F03EE3D5-8D3B-40FF-BB79-87AEE7C15C0B}">
      <dsp:nvSpPr>
        <dsp:cNvPr id="0" name=""/>
        <dsp:cNvSpPr/>
      </dsp:nvSpPr>
      <dsp:spPr>
        <a:xfrm>
          <a:off x="11642253" y="1861716"/>
          <a:ext cx="985943" cy="1153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1642253" y="2092390"/>
        <a:ext cx="690160" cy="692020"/>
      </dsp:txXfrm>
    </dsp:sp>
    <dsp:sp modelId="{7CF1C0E0-03D3-4368-A923-F57CF944B98F}">
      <dsp:nvSpPr>
        <dsp:cNvPr id="0" name=""/>
        <dsp:cNvSpPr/>
      </dsp:nvSpPr>
      <dsp:spPr>
        <a:xfrm>
          <a:off x="13037456" y="781596"/>
          <a:ext cx="4650677" cy="3313607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>
              <a:solidFill>
                <a:schemeClr val="tx1"/>
              </a:solidFill>
              <a:latin typeface="Arial Narrow" panose="020B0606020202030204" pitchFamily="34" charset="0"/>
            </a:rPr>
            <a:t>DEBERA SELECCIONAR LA OPCIÓN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>
              <a:solidFill>
                <a:schemeClr val="tx1"/>
              </a:solidFill>
              <a:latin typeface="Arial Narrow" panose="020B0606020202030204" pitchFamily="34" charset="0"/>
            </a:rPr>
            <a:t>EDITAR </a:t>
          </a:r>
          <a:r>
            <a:rPr lang="es-MX" sz="3200" b="0" kern="1200">
              <a:solidFill>
                <a:schemeClr val="tx1"/>
              </a:solidFill>
              <a:latin typeface="Arial Narrow" panose="020B0606020202030204" pitchFamily="34" charset="0"/>
            </a:rPr>
            <a:t>(Para Actualizar el Usuario)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>
              <a:solidFill>
                <a:schemeClr val="tx1"/>
              </a:solidFill>
              <a:latin typeface="Arial Narrow" panose="020B0606020202030204" pitchFamily="34" charset="0"/>
            </a:rPr>
            <a:t>VOLVER</a:t>
          </a:r>
          <a:r>
            <a:rPr lang="es-MX" sz="3200" b="0" kern="1200">
              <a:solidFill>
                <a:schemeClr val="tx1"/>
              </a:solidFill>
              <a:latin typeface="Arial Narrow" panose="020B0606020202030204" pitchFamily="34" charset="0"/>
            </a:rPr>
            <a:t> (Para Actualizar el Rep. Legal y Contador)</a:t>
          </a:r>
          <a:endParaRPr lang="es-CO" sz="32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134508" y="878648"/>
        <a:ext cx="4456573" cy="31195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8100E-8E5D-4E01-8EC3-62D20E8996AE}">
      <dsp:nvSpPr>
        <dsp:cNvPr id="0" name=""/>
        <dsp:cNvSpPr/>
      </dsp:nvSpPr>
      <dsp:spPr>
        <a:xfrm>
          <a:off x="158157" y="702"/>
          <a:ext cx="5093885" cy="23023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AL SELECCIONAR LA OPCIÓN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EDITAR</a:t>
          </a:r>
          <a:endParaRPr lang="es-CO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5590" y="68135"/>
        <a:ext cx="4959019" cy="2167454"/>
      </dsp:txXfrm>
    </dsp:sp>
    <dsp:sp modelId="{020F252D-6867-428A-8DB3-CCA925445AAD}">
      <dsp:nvSpPr>
        <dsp:cNvPr id="0" name=""/>
        <dsp:cNvSpPr/>
      </dsp:nvSpPr>
      <dsp:spPr>
        <a:xfrm rot="5400000">
          <a:off x="2273414" y="2360581"/>
          <a:ext cx="863370" cy="1036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394287" y="2446918"/>
        <a:ext cx="621626" cy="604359"/>
      </dsp:txXfrm>
    </dsp:sp>
    <dsp:sp modelId="{6D83FF7F-AE10-4367-A094-6AB54341DB87}">
      <dsp:nvSpPr>
        <dsp:cNvPr id="0" name=""/>
        <dsp:cNvSpPr/>
      </dsp:nvSpPr>
      <dsp:spPr>
        <a:xfrm>
          <a:off x="158157" y="3454184"/>
          <a:ext cx="5093885" cy="230232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SE HABILITARA UN FORMULARIO PARA ACTUALIZAR LA INFORMACIÓN DEL USUARIO</a:t>
          </a:r>
          <a:endParaRPr lang="es-CO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25590" y="3521617"/>
        <a:ext cx="4959019" cy="2167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8100E-8E5D-4E01-8EC3-62D20E8996AE}">
      <dsp:nvSpPr>
        <dsp:cNvPr id="0" name=""/>
        <dsp:cNvSpPr/>
      </dsp:nvSpPr>
      <dsp:spPr>
        <a:xfrm>
          <a:off x="10518" y="7708"/>
          <a:ext cx="5732063" cy="14330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AL SELECCIONAR LA OPCIÓN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VOLVER</a:t>
          </a:r>
          <a:endParaRPr lang="es-CO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90" y="49680"/>
        <a:ext cx="5648119" cy="1349071"/>
      </dsp:txXfrm>
    </dsp:sp>
    <dsp:sp modelId="{020F252D-6867-428A-8DB3-CCA925445AAD}">
      <dsp:nvSpPr>
        <dsp:cNvPr id="0" name=""/>
        <dsp:cNvSpPr/>
      </dsp:nvSpPr>
      <dsp:spPr>
        <a:xfrm rot="5400000">
          <a:off x="2607859" y="1476549"/>
          <a:ext cx="537380" cy="644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683092" y="1530287"/>
        <a:ext cx="386915" cy="376166"/>
      </dsp:txXfrm>
    </dsp:sp>
    <dsp:sp modelId="{6D83FF7F-AE10-4367-A094-6AB54341DB87}">
      <dsp:nvSpPr>
        <dsp:cNvPr id="0" name=""/>
        <dsp:cNvSpPr/>
      </dsp:nvSpPr>
      <dsp:spPr>
        <a:xfrm>
          <a:off x="10518" y="2157231"/>
          <a:ext cx="5732063" cy="1433015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Puede </a:t>
          </a: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MODIFICAR</a:t>
          </a: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 la información del </a:t>
          </a: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REP. LEGAL, CONTADOR O REV. FISCAL</a:t>
          </a:r>
          <a:endParaRPr lang="es-CO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90" y="2199203"/>
        <a:ext cx="5648119" cy="1349071"/>
      </dsp:txXfrm>
    </dsp:sp>
    <dsp:sp modelId="{D6BFA1D3-C496-4401-992D-CF8B86C9AB32}">
      <dsp:nvSpPr>
        <dsp:cNvPr id="0" name=""/>
        <dsp:cNvSpPr/>
      </dsp:nvSpPr>
      <dsp:spPr>
        <a:xfrm rot="5400000">
          <a:off x="2607859" y="3626072"/>
          <a:ext cx="537380" cy="644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800" kern="120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2683092" y="3679810"/>
        <a:ext cx="386915" cy="376166"/>
      </dsp:txXfrm>
    </dsp:sp>
    <dsp:sp modelId="{4876F902-04A5-497D-A9EB-AED30426A6C2}">
      <dsp:nvSpPr>
        <dsp:cNvPr id="0" name=""/>
        <dsp:cNvSpPr/>
      </dsp:nvSpPr>
      <dsp:spPr>
        <a:xfrm>
          <a:off x="10518" y="4306755"/>
          <a:ext cx="5732063" cy="1433015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Debe ingresar el numero de cedula y seleccionar </a:t>
          </a:r>
          <a:r>
            <a:rPr lang="es-MX" sz="3200" b="1" kern="1200" dirty="0">
              <a:solidFill>
                <a:schemeClr val="tx1"/>
              </a:solidFill>
              <a:latin typeface="Arial Narrow" panose="020B0606020202030204" pitchFamily="34" charset="0"/>
            </a:rPr>
            <a:t>CAMBIAR</a:t>
          </a:r>
          <a:endParaRPr lang="es-CO" sz="3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90" y="4348727"/>
        <a:ext cx="5648119" cy="1349071"/>
      </dsp:txXfrm>
    </dsp:sp>
    <dsp:sp modelId="{8891770F-8874-4234-BC4B-702136E80C47}">
      <dsp:nvSpPr>
        <dsp:cNvPr id="0" name=""/>
        <dsp:cNvSpPr/>
      </dsp:nvSpPr>
      <dsp:spPr>
        <a:xfrm rot="5400000">
          <a:off x="2607859" y="5775596"/>
          <a:ext cx="537380" cy="644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600" kern="1200"/>
        </a:p>
      </dsp:txBody>
      <dsp:txXfrm rot="-5400000">
        <a:off x="2683092" y="5829334"/>
        <a:ext cx="386915" cy="376166"/>
      </dsp:txXfrm>
    </dsp:sp>
    <dsp:sp modelId="{2B3A54AB-9768-42A5-BF7F-C8AE17CE841E}">
      <dsp:nvSpPr>
        <dsp:cNvPr id="0" name=""/>
        <dsp:cNvSpPr/>
      </dsp:nvSpPr>
      <dsp:spPr>
        <a:xfrm>
          <a:off x="10518" y="6456279"/>
          <a:ext cx="5732063" cy="143301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solidFill>
                <a:schemeClr val="tx1"/>
              </a:solidFill>
              <a:latin typeface="Arial Narrow" panose="020B0606020202030204" pitchFamily="34" charset="0"/>
            </a:rPr>
            <a:t>Se abrirá un formulario el cual deberá diligenciar por completo</a:t>
          </a:r>
          <a:endParaRPr lang="es-CO" sz="3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90" y="6498251"/>
        <a:ext cx="5648119" cy="134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C858-3A60-411F-999A-1727F107E0D8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152EA-D0AA-46A2-9BFA-1510762182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14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D59F6-26D3-461B-933A-160829368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59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597D77-5740-4721-8597-9E2E4E26F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7"/>
            <a:ext cx="15078075" cy="2730475"/>
          </a:xfrm>
        </p:spPr>
        <p:txBody>
          <a:bodyPr/>
          <a:lstStyle>
            <a:lvl1pPr marL="0" indent="0" algn="ctr">
              <a:buNone/>
              <a:defRPr sz="3957"/>
            </a:lvl1pPr>
            <a:lvl2pPr marL="753900" indent="0" algn="ctr">
              <a:buNone/>
              <a:defRPr sz="3298"/>
            </a:lvl2pPr>
            <a:lvl3pPr marL="1507800" indent="0" algn="ctr">
              <a:buNone/>
              <a:defRPr sz="2968"/>
            </a:lvl3pPr>
            <a:lvl4pPr marL="2261700" indent="0" algn="ctr">
              <a:buNone/>
              <a:defRPr sz="2638"/>
            </a:lvl4pPr>
            <a:lvl5pPr marL="3015600" indent="0" algn="ctr">
              <a:buNone/>
              <a:defRPr sz="2638"/>
            </a:lvl5pPr>
            <a:lvl6pPr marL="3769500" indent="0" algn="ctr">
              <a:buNone/>
              <a:defRPr sz="2638"/>
            </a:lvl6pPr>
            <a:lvl7pPr marL="4523400" indent="0" algn="ctr">
              <a:buNone/>
              <a:defRPr sz="2638"/>
            </a:lvl7pPr>
            <a:lvl8pPr marL="5277300" indent="0" algn="ctr">
              <a:buNone/>
              <a:defRPr sz="2638"/>
            </a:lvl8pPr>
            <a:lvl9pPr marL="6031200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71FF1-D44A-4087-8625-B3577D0E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2D298-B790-409D-8F32-754C0FB3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D53C3-4C3F-49C2-812D-212A6AE5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61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88AC0-054C-45F5-B8ED-0D767A44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ACFA08-6881-46A8-96C8-F9D868279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0EFDA9-EF98-44CC-B572-9D118340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9FF00-D7BF-4C81-A9BC-3F9BA64D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FD8B3-9A44-4733-859D-65C88B31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1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4F18EF-F03E-46CB-8DC1-18A8F5644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7" y="602120"/>
            <a:ext cx="4334947" cy="958415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21724A-1E45-4970-B9BC-157ED687C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8" y="602120"/>
            <a:ext cx="12753538" cy="958415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5311A-52A6-43F5-B607-4636740B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66454-6894-4A89-BAD1-A95B63EE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6EFF61-F68F-4B54-B991-6C7C47BA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55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285961" y="3810516"/>
            <a:ext cx="10449119" cy="141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6596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269251" y="5614218"/>
            <a:ext cx="10465829" cy="29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1005200" lvl="0" indent="-502600" algn="l">
              <a:lnSpc>
                <a:spcPct val="90000"/>
              </a:lnSpc>
              <a:spcBef>
                <a:spcPts val="1759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3298">
                <a:solidFill>
                  <a:srgbClr val="FFFFFF"/>
                </a:solidFill>
              </a:defRPr>
            </a:lvl1pPr>
            <a:lvl2pPr marL="2010400" lvl="1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3015600" lvl="2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4020800" lvl="3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5026000" lvl="4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6031200" lvl="5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7036399" lvl="6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8041599" lvl="7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9046799" lvl="8" indent="-698056" algn="l">
              <a:lnSpc>
                <a:spcPct val="90000"/>
              </a:lnSpc>
              <a:spcBef>
                <a:spcPts val="879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00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7CA34-D864-4A81-8B50-52D539F0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FFE93-F62E-46FE-BC8B-19F43F74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93CDD-CFFB-482E-9801-1B417584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6B9CA-8BEA-4BD0-8AC6-8BDE3437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A0BC2D-D6C9-40FE-9026-083E0B0D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78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918F5-270F-42C5-A1D5-B277B2CA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7" y="2819487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A326D1-5E6F-4204-87ED-A5161DF65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7" y="7568366"/>
            <a:ext cx="17339786" cy="2473919"/>
          </a:xfrm>
        </p:spPr>
        <p:txBody>
          <a:bodyPr/>
          <a:lstStyle>
            <a:lvl1pPr marL="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1pPr>
            <a:lvl2pPr marL="75390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00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5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4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3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20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0271D-40D7-4888-A24C-D1E7A235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5DB4B-5A74-4042-BCFC-EA4B57C0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57B21-873F-4891-838B-2BF8432D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8702D-7D75-4F73-B07B-B1D093D4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3C9B8-587C-42B3-B9D3-B3A9BB4FB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9E15A9-D6F2-4C1C-95B9-9DF576DF5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571AEB-B504-4FF3-A9A8-7110159F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435C28-1C7E-4D44-8254-890B7E9E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F585E5-FDC4-4363-A756-59E2E922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745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80AAB-45A8-4705-9B64-EB238F6D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3F3E9E-AF3B-4C8D-BBE5-ED2A728D6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8" y="2772362"/>
            <a:ext cx="8504975" cy="1358692"/>
          </a:xfrm>
        </p:spPr>
        <p:txBody>
          <a:bodyPr anchor="b"/>
          <a:lstStyle>
            <a:lvl1pPr marL="0" indent="0">
              <a:buNone/>
              <a:defRPr sz="3957" b="1"/>
            </a:lvl1pPr>
            <a:lvl2pPr marL="753900" indent="0">
              <a:buNone/>
              <a:defRPr sz="3298" b="1"/>
            </a:lvl2pPr>
            <a:lvl3pPr marL="1507800" indent="0">
              <a:buNone/>
              <a:defRPr sz="2968" b="1"/>
            </a:lvl3pPr>
            <a:lvl4pPr marL="2261700" indent="0">
              <a:buNone/>
              <a:defRPr sz="2638" b="1"/>
            </a:lvl4pPr>
            <a:lvl5pPr marL="3015600" indent="0">
              <a:buNone/>
              <a:defRPr sz="2638" b="1"/>
            </a:lvl5pPr>
            <a:lvl6pPr marL="3769500" indent="0">
              <a:buNone/>
              <a:defRPr sz="2638" b="1"/>
            </a:lvl6pPr>
            <a:lvl7pPr marL="4523400" indent="0">
              <a:buNone/>
              <a:defRPr sz="2638" b="1"/>
            </a:lvl7pPr>
            <a:lvl8pPr marL="5277300" indent="0">
              <a:buNone/>
              <a:defRPr sz="2638" b="1"/>
            </a:lvl8pPr>
            <a:lvl9pPr marL="6031200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88C3CF-2A62-4685-8DA3-BC59E71B1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8" y="4131055"/>
            <a:ext cx="8504975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373FA5-9F89-476C-8364-58C3E906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2" y="2772362"/>
            <a:ext cx="8546861" cy="1358692"/>
          </a:xfrm>
        </p:spPr>
        <p:txBody>
          <a:bodyPr anchor="b"/>
          <a:lstStyle>
            <a:lvl1pPr marL="0" indent="0">
              <a:buNone/>
              <a:defRPr sz="3957" b="1"/>
            </a:lvl1pPr>
            <a:lvl2pPr marL="753900" indent="0">
              <a:buNone/>
              <a:defRPr sz="3298" b="1"/>
            </a:lvl2pPr>
            <a:lvl3pPr marL="1507800" indent="0">
              <a:buNone/>
              <a:defRPr sz="2968" b="1"/>
            </a:lvl3pPr>
            <a:lvl4pPr marL="2261700" indent="0">
              <a:buNone/>
              <a:defRPr sz="2638" b="1"/>
            </a:lvl4pPr>
            <a:lvl5pPr marL="3015600" indent="0">
              <a:buNone/>
              <a:defRPr sz="2638" b="1"/>
            </a:lvl5pPr>
            <a:lvl6pPr marL="3769500" indent="0">
              <a:buNone/>
              <a:defRPr sz="2638" b="1"/>
            </a:lvl6pPr>
            <a:lvl7pPr marL="4523400" indent="0">
              <a:buNone/>
              <a:defRPr sz="2638" b="1"/>
            </a:lvl7pPr>
            <a:lvl8pPr marL="5277300" indent="0">
              <a:buNone/>
              <a:defRPr sz="2638" b="1"/>
            </a:lvl8pPr>
            <a:lvl9pPr marL="6031200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91F742-3A44-4948-A40B-930E987DB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2" y="4131055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2BA860-FD76-48D7-92CB-299DD8EA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CD835B-508B-4FCE-AF06-E6ED8D4A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22C764-D2A6-481A-ACE5-9FC8D8ED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99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6C34A-4664-434F-9F62-18753265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05E51D-1A07-4DEA-8D22-AA2A614E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B46970-725E-47FE-9723-56E0C019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AB29DF-284F-4769-AA47-96986901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42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8E32FF-3C9C-4C51-B5F7-30C894D8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F6162D-AFD4-45DC-A226-24BA96DD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B2BEAA-1520-42A2-B261-CB61EA6E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48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1953-CFC1-4AF6-B76C-7AD2248E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5" y="753957"/>
            <a:ext cx="6484096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919709-A7CD-4846-AD68-53B64E95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7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6CD9F1-824E-49F5-B33C-FCE393F90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5" y="3392806"/>
            <a:ext cx="6484096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00" indent="0">
              <a:buNone/>
              <a:defRPr sz="2309"/>
            </a:lvl2pPr>
            <a:lvl3pPr marL="1507800" indent="0">
              <a:buNone/>
              <a:defRPr sz="1979"/>
            </a:lvl3pPr>
            <a:lvl4pPr marL="2261700" indent="0">
              <a:buNone/>
              <a:defRPr sz="1649"/>
            </a:lvl4pPr>
            <a:lvl5pPr marL="3015600" indent="0">
              <a:buNone/>
              <a:defRPr sz="1649"/>
            </a:lvl5pPr>
            <a:lvl6pPr marL="3769500" indent="0">
              <a:buNone/>
              <a:defRPr sz="1649"/>
            </a:lvl6pPr>
            <a:lvl7pPr marL="4523400" indent="0">
              <a:buNone/>
              <a:defRPr sz="1649"/>
            </a:lvl7pPr>
            <a:lvl8pPr marL="5277300" indent="0">
              <a:buNone/>
              <a:defRPr sz="1649"/>
            </a:lvl8pPr>
            <a:lvl9pPr marL="6031200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6D745C-0143-4369-B2F7-9B32E36E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116AD5-9020-4237-8A78-296DB2A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5B2A95-1FB3-48C7-831B-3647276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4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F2C5C-EBC3-49F6-9CEB-987C860F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5" y="753957"/>
            <a:ext cx="6484096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AC0ED7-4BBE-4241-8D52-CCA45D124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9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00" indent="0">
              <a:buNone/>
              <a:defRPr sz="4617"/>
            </a:lvl2pPr>
            <a:lvl3pPr marL="1507800" indent="0">
              <a:buNone/>
              <a:defRPr sz="3957"/>
            </a:lvl3pPr>
            <a:lvl4pPr marL="2261700" indent="0">
              <a:buNone/>
              <a:defRPr sz="3298"/>
            </a:lvl4pPr>
            <a:lvl5pPr marL="3015600" indent="0">
              <a:buNone/>
              <a:defRPr sz="3298"/>
            </a:lvl5pPr>
            <a:lvl6pPr marL="3769500" indent="0">
              <a:buNone/>
              <a:defRPr sz="3298"/>
            </a:lvl6pPr>
            <a:lvl7pPr marL="4523400" indent="0">
              <a:buNone/>
              <a:defRPr sz="3298"/>
            </a:lvl7pPr>
            <a:lvl8pPr marL="5277300" indent="0">
              <a:buNone/>
              <a:defRPr sz="3298"/>
            </a:lvl8pPr>
            <a:lvl9pPr marL="6031200" indent="0">
              <a:buNone/>
              <a:defRPr sz="3298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DBFC2E-8B6D-408E-B7EA-D27854E40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5" y="3392806"/>
            <a:ext cx="6484096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00" indent="0">
              <a:buNone/>
              <a:defRPr sz="2309"/>
            </a:lvl2pPr>
            <a:lvl3pPr marL="1507800" indent="0">
              <a:buNone/>
              <a:defRPr sz="1979"/>
            </a:lvl3pPr>
            <a:lvl4pPr marL="2261700" indent="0">
              <a:buNone/>
              <a:defRPr sz="1649"/>
            </a:lvl4pPr>
            <a:lvl5pPr marL="3015600" indent="0">
              <a:buNone/>
              <a:defRPr sz="1649"/>
            </a:lvl5pPr>
            <a:lvl6pPr marL="3769500" indent="0">
              <a:buNone/>
              <a:defRPr sz="1649"/>
            </a:lvl6pPr>
            <a:lvl7pPr marL="4523400" indent="0">
              <a:buNone/>
              <a:defRPr sz="1649"/>
            </a:lvl7pPr>
            <a:lvl8pPr marL="5277300" indent="0">
              <a:buNone/>
              <a:defRPr sz="1649"/>
            </a:lvl8pPr>
            <a:lvl9pPr marL="6031200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42E3E3-8912-48E6-968A-BF01F340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27D1F1-906B-495B-8056-07D24ADF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5B0D57-40F2-496E-8823-F154BF3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32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9CF348-748E-44E2-A6FC-468E34E8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92DB3A-D54C-41AF-B5DE-F32469BB2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242BB8-AC0B-462C-91AD-089F2682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869D-E0F9-4A74-A1AE-73F61E1F6F04}" type="datetimeFigureOut">
              <a:rPr lang="es-CO" smtClean="0"/>
              <a:t>26/04/2021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A5681-9C7C-4BE0-B659-D051BCA0A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391D2C-102B-4EB5-8784-9E5321D48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8D6-FA1D-4F21-BBF4-969208F979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08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876" r:id="rId12"/>
  </p:sldLayoutIdLst>
  <p:txStyles>
    <p:titleStyle>
      <a:lvl1pPr algn="l" defTabSz="1507800" rtl="0" eaLnBrk="1" latinLnBrk="0" hangingPunct="1">
        <a:lnSpc>
          <a:spcPct val="90000"/>
        </a:lnSpc>
        <a:spcBef>
          <a:spcPct val="0"/>
        </a:spcBef>
        <a:buNone/>
        <a:defRPr sz="72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50" indent="-376950" algn="l" defTabSz="1507800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18847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6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5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4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3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250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149" indent="-376950" algn="l" defTabSz="1507800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5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4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3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200" algn="l" defTabSz="1507800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saltv.mintic.gov.co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19.png"/><Relationship Id="rId10" Type="http://schemas.microsoft.com/office/2007/relationships/diagramDrawing" Target="../diagrams/drawing6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F971-C56B-411A-9774-E3B37759D712}"/>
              </a:ext>
            </a:extLst>
          </p:cNvPr>
          <p:cNvSpPr txBox="1"/>
          <p:nvPr/>
        </p:nvSpPr>
        <p:spPr>
          <a:xfrm>
            <a:off x="3575050" y="4816475"/>
            <a:ext cx="1394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800" dirty="0">
                <a:latin typeface="Berlin Sans FB" panose="020E0602020502020306" pitchFamily="34" charset="0"/>
              </a:rPr>
              <a:t>HERRAMIENTA SALTV</a:t>
            </a:r>
            <a:endParaRPr lang="es-CO" sz="8800" dirty="0">
              <a:latin typeface="Berlin Sans FB" panose="020E0602020502020306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C969E5-4623-4EC9-A6F2-48D6935BE146}"/>
              </a:ext>
            </a:extLst>
          </p:cNvPr>
          <p:cNvSpPr txBox="1"/>
          <p:nvPr/>
        </p:nvSpPr>
        <p:spPr>
          <a:xfrm>
            <a:off x="527050" y="8626475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" panose="020E0602020502020306" pitchFamily="34" charset="0"/>
              </a:rPr>
              <a:t>OPERADORES EN TERMINOS DE TRANSICIÓN DE:</a:t>
            </a:r>
          </a:p>
          <a:p>
            <a:r>
              <a:rPr lang="es-MX" sz="2400" dirty="0">
                <a:latin typeface="Berlin Sans FB" panose="020E0602020502020306" pitchFamily="34" charset="0"/>
              </a:rPr>
              <a:t>TELEVISIÓN COMUNITARIA </a:t>
            </a:r>
          </a:p>
          <a:p>
            <a:r>
              <a:rPr lang="es-MX" sz="2400" dirty="0">
                <a:latin typeface="Berlin Sans FB" panose="020E0602020502020306" pitchFamily="34" charset="0"/>
              </a:rPr>
              <a:t>TELEVISIÓN SUSCRIPCIÓN </a:t>
            </a:r>
          </a:p>
          <a:p>
            <a:r>
              <a:rPr lang="es-MX" sz="2400" dirty="0">
                <a:latin typeface="Berlin Sans FB" panose="020E0602020502020306" pitchFamily="34" charset="0"/>
              </a:rPr>
              <a:t>TELEVISIÓN LOCAL CON Y SIN ANIMO DE LUCRO</a:t>
            </a:r>
            <a:endParaRPr lang="es-CO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F05973-A91B-4C81-8E92-6ACCC32A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42" y="6607173"/>
            <a:ext cx="4599108" cy="4395607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9D9A8F2-AEC9-4AE4-A560-E366CB73E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7244"/>
              </p:ext>
            </p:extLst>
          </p:nvPr>
        </p:nvGraphicFramePr>
        <p:xfrm>
          <a:off x="1072349" y="2473323"/>
          <a:ext cx="17703694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EF225A4-1CA8-4AB0-9F2F-ABDDEF3C8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850" y="6791193"/>
            <a:ext cx="2860444" cy="343548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C65737A-0BB1-4C3A-B19E-7D2D872351C3}"/>
              </a:ext>
            </a:extLst>
          </p:cNvPr>
          <p:cNvSpPr txBox="1"/>
          <p:nvPr/>
        </p:nvSpPr>
        <p:spPr>
          <a:xfrm>
            <a:off x="3041650" y="1082675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>
                <a:latin typeface="Berlin Sans FB" panose="020E0602020502020306" pitchFamily="34" charset="0"/>
              </a:rPr>
              <a:t>COMO ACTUALIZO INFORMACIÓN EN SALTV –USUARIO-?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1D3909-9B9D-42D2-A99A-C7761D1C0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0030" y="6836573"/>
            <a:ext cx="4599108" cy="42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B417EEC9-C63D-44E2-8982-B5EADB39B040}"/>
              </a:ext>
            </a:extLst>
          </p:cNvPr>
          <p:cNvSpPr txBox="1"/>
          <p:nvPr/>
        </p:nvSpPr>
        <p:spPr>
          <a:xfrm>
            <a:off x="3041650" y="1082675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ACTUALIZO INFORMACIÓN EN SALTV?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2B76BD-9FC5-46BC-AC7D-9AEE7BCF49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450" y="3292475"/>
            <a:ext cx="13194621" cy="7586008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4B8A8DF-0AED-4393-8D10-53FE260DE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102234"/>
              </p:ext>
            </p:extLst>
          </p:nvPr>
        </p:nvGraphicFramePr>
        <p:xfrm>
          <a:off x="755650" y="3902075"/>
          <a:ext cx="5410200" cy="5757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5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B417EEC9-C63D-44E2-8982-B5EADB39B040}"/>
              </a:ext>
            </a:extLst>
          </p:cNvPr>
          <p:cNvSpPr txBox="1"/>
          <p:nvPr/>
        </p:nvSpPr>
        <p:spPr>
          <a:xfrm>
            <a:off x="2965450" y="400161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ACTUALIZO INFORMACIÓN EN SALTV?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4B8A8DF-0AED-4393-8D10-53FE260DE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867235"/>
              </p:ext>
            </p:extLst>
          </p:nvPr>
        </p:nvGraphicFramePr>
        <p:xfrm>
          <a:off x="336550" y="3147382"/>
          <a:ext cx="5753100" cy="789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AE4ECE6E-D4F4-4CB9-89D1-F5F130666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449" y="2618237"/>
            <a:ext cx="6895563" cy="33412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5AA2D4-0859-460C-A321-546C79769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75784" y="3550146"/>
            <a:ext cx="5491766" cy="152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10ADB7-C329-4179-B6A8-E7D9DD264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8050" y="6351360"/>
            <a:ext cx="9930330" cy="4730671"/>
          </a:xfrm>
          <a:prstGeom prst="rect">
            <a:avLst/>
          </a:prstGeom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4DF4A4D3-329F-42B5-9FE7-BFCBE77C0A23}"/>
              </a:ext>
            </a:extLst>
          </p:cNvPr>
          <p:cNvSpPr/>
          <p:nvPr/>
        </p:nvSpPr>
        <p:spPr>
          <a:xfrm>
            <a:off x="6933636" y="2618237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1</a:t>
            </a:r>
            <a:endParaRPr lang="es-CO" sz="4400" dirty="0">
              <a:latin typeface="Berlin Sans FB" panose="020E0602020502020306" pitchFamily="34" charset="0"/>
            </a:endParaRP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0EB3A5F7-487F-4558-88CD-4BE120F01E73}"/>
              </a:ext>
            </a:extLst>
          </p:cNvPr>
          <p:cNvSpPr/>
          <p:nvPr/>
        </p:nvSpPr>
        <p:spPr>
          <a:xfrm>
            <a:off x="14009718" y="2582874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2</a:t>
            </a:r>
            <a:endParaRPr lang="es-CO" sz="4400" dirty="0">
              <a:latin typeface="Berlin Sans FB" panose="020E0602020502020306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A721F82-9D51-4602-8788-80C4E7EDD014}"/>
              </a:ext>
            </a:extLst>
          </p:cNvPr>
          <p:cNvSpPr/>
          <p:nvPr/>
        </p:nvSpPr>
        <p:spPr>
          <a:xfrm>
            <a:off x="7627822" y="6238558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3</a:t>
            </a:r>
            <a:endParaRPr lang="es-CO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0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B4481E7-9F2C-4CD4-997F-CB9B10409BB4}"/>
              </a:ext>
            </a:extLst>
          </p:cNvPr>
          <p:cNvSpPr txBox="1"/>
          <p:nvPr/>
        </p:nvSpPr>
        <p:spPr>
          <a:xfrm>
            <a:off x="2889250" y="907508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BA4F919-81C7-4A2D-9A82-6E2E8A5B7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459841"/>
              </p:ext>
            </p:extLst>
          </p:nvPr>
        </p:nvGraphicFramePr>
        <p:xfrm>
          <a:off x="7051334" y="3545394"/>
          <a:ext cx="7310967" cy="728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1DE389DE-5418-4EE9-B592-7EDFC3251DB0}"/>
              </a:ext>
            </a:extLst>
          </p:cNvPr>
          <p:cNvSpPr/>
          <p:nvPr/>
        </p:nvSpPr>
        <p:spPr>
          <a:xfrm>
            <a:off x="298450" y="4892675"/>
            <a:ext cx="5906299" cy="3581400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Arial Narrow" panose="020B0606020202030204" pitchFamily="34" charset="0"/>
              </a:rPr>
              <a:t>Debe ingresar a través del siguiente enlace  </a:t>
            </a:r>
            <a:r>
              <a:rPr lang="es-MX" sz="4400" dirty="0">
                <a:solidFill>
                  <a:schemeClr val="bg1"/>
                </a:solidFill>
                <a:latin typeface="Arial Narrow" panose="020B06060202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https://saltv.mintic.gov.co/</a:t>
            </a:r>
            <a:r>
              <a:rPr lang="es-MX" sz="4400" dirty="0">
                <a:solidFill>
                  <a:schemeClr val="bg1"/>
                </a:solidFill>
                <a:latin typeface="Arial Narrow" panose="020B0606020202030204" pitchFamily="34" charset="0"/>
              </a:rPr>
              <a:t> con su usuario y contraseña. </a:t>
            </a:r>
            <a:endParaRPr lang="es-CO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echa: a la derecha con bandas 12">
            <a:extLst>
              <a:ext uri="{FF2B5EF4-FFF2-40B4-BE49-F238E27FC236}">
                <a16:creationId xmlns:a16="http://schemas.microsoft.com/office/drawing/2014/main" id="{3E8A096C-D210-4BF1-81E7-D055BBC38094}"/>
              </a:ext>
            </a:extLst>
          </p:cNvPr>
          <p:cNvSpPr/>
          <p:nvPr/>
        </p:nvSpPr>
        <p:spPr>
          <a:xfrm>
            <a:off x="6623050" y="5807075"/>
            <a:ext cx="1524000" cy="1752600"/>
          </a:xfrm>
          <a:prstGeom prst="stripedRightArrow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6CFE48-18A1-421C-9627-AC4135D446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81050" y="3918563"/>
            <a:ext cx="6127143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7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75DBA7-2DC7-4E5C-A0F8-40D528BEF2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6643" y="8503583"/>
            <a:ext cx="4347063" cy="19227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600A74-95C6-4F3D-82F7-47E57A13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2187" y="5926059"/>
            <a:ext cx="5742812" cy="1569769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2ADA0D54-3510-4087-90CF-F132C79F2448}"/>
              </a:ext>
            </a:extLst>
          </p:cNvPr>
          <p:cNvSpPr/>
          <p:nvPr/>
        </p:nvSpPr>
        <p:spPr>
          <a:xfrm>
            <a:off x="8715338" y="3966366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1</a:t>
            </a:r>
            <a:endParaRPr lang="es-CO" sz="4400" dirty="0">
              <a:latin typeface="Berlin Sans FB" panose="020E0602020502020306" pitchFamily="34" charset="0"/>
            </a:endParaRP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FB206A9-2DD7-4451-A22A-AC4F2456FE5B}"/>
              </a:ext>
            </a:extLst>
          </p:cNvPr>
          <p:cNvSpPr/>
          <p:nvPr/>
        </p:nvSpPr>
        <p:spPr>
          <a:xfrm>
            <a:off x="8715338" y="6322945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2</a:t>
            </a:r>
            <a:endParaRPr lang="es-CO" sz="4400" dirty="0">
              <a:latin typeface="Berlin Sans FB" panose="020E0602020502020306" pitchFamily="34" charset="0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70089608-32A4-4CC6-9315-0FAECB32D7D7}"/>
              </a:ext>
            </a:extLst>
          </p:cNvPr>
          <p:cNvSpPr/>
          <p:nvPr/>
        </p:nvSpPr>
        <p:spPr>
          <a:xfrm>
            <a:off x="8746190" y="9143636"/>
            <a:ext cx="694186" cy="623767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3</a:t>
            </a:r>
            <a:endParaRPr lang="es-CO" sz="4400" dirty="0">
              <a:latin typeface="Berlin Sans FB" panose="020E0602020502020306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5F98E5C-6AB7-49AA-9DE5-5B87F119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2989" y="2994698"/>
            <a:ext cx="1984891" cy="2345151"/>
          </a:xfrm>
          <a:prstGeom prst="rect">
            <a:avLst/>
          </a:prstGeom>
        </p:spPr>
      </p:pic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842A34D-4495-4F0C-91CD-9422EF9FF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323821"/>
              </p:ext>
            </p:extLst>
          </p:nvPr>
        </p:nvGraphicFramePr>
        <p:xfrm>
          <a:off x="1677351" y="3328922"/>
          <a:ext cx="6499826" cy="751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3FF8EA2-6409-4C24-855D-37F2D3828332}"/>
              </a:ext>
            </a:extLst>
          </p:cNvPr>
          <p:cNvSpPr txBox="1"/>
          <p:nvPr/>
        </p:nvSpPr>
        <p:spPr>
          <a:xfrm>
            <a:off x="2889250" y="907508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FF5B93D-C858-4FC6-A2BA-C5EBBA5B6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0250" y="8503583"/>
            <a:ext cx="4724400" cy="1657821"/>
          </a:xfrm>
          <a:prstGeom prst="rect">
            <a:avLst/>
          </a:prstGeom>
        </p:spPr>
      </p:pic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52E03A0E-E116-477F-9FA1-9A16F0BCEB51}"/>
              </a:ext>
            </a:extLst>
          </p:cNvPr>
          <p:cNvSpPr/>
          <p:nvPr/>
        </p:nvSpPr>
        <p:spPr>
          <a:xfrm>
            <a:off x="10585450" y="8158685"/>
            <a:ext cx="3286361" cy="260723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TV COMUNITARIA &amp; TV SUSCRIPCIÓN</a:t>
            </a:r>
            <a:endParaRPr lang="es-CO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Bocadillo: rectángulo 19">
            <a:extLst>
              <a:ext uri="{FF2B5EF4-FFF2-40B4-BE49-F238E27FC236}">
                <a16:creationId xmlns:a16="http://schemas.microsoft.com/office/drawing/2014/main" id="{271C61CE-A0A3-4C40-8B8E-87E4A13153C9}"/>
              </a:ext>
            </a:extLst>
          </p:cNvPr>
          <p:cNvSpPr/>
          <p:nvPr/>
        </p:nvSpPr>
        <p:spPr>
          <a:xfrm>
            <a:off x="15419269" y="8158685"/>
            <a:ext cx="3286361" cy="260723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TV LOCAL CON Y SIN ANIMO DE LUCRO</a:t>
            </a:r>
            <a:endParaRPr lang="es-CO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C9FD45E1-2E2B-4A30-9273-0259B1FF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603371"/>
              </p:ext>
            </p:extLst>
          </p:nvPr>
        </p:nvGraphicFramePr>
        <p:xfrm>
          <a:off x="12185650" y="2700251"/>
          <a:ext cx="6499826" cy="82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1779D2EB-21AA-444B-93DB-752310729267}"/>
              </a:ext>
            </a:extLst>
          </p:cNvPr>
          <p:cNvSpPr txBox="1"/>
          <p:nvPr/>
        </p:nvSpPr>
        <p:spPr>
          <a:xfrm>
            <a:off x="2889250" y="521051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39D2183-4E48-44BB-A51D-3F8971BACE86}"/>
              </a:ext>
            </a:extLst>
          </p:cNvPr>
          <p:cNvGrpSpPr/>
          <p:nvPr/>
        </p:nvGrpSpPr>
        <p:grpSpPr>
          <a:xfrm>
            <a:off x="831850" y="2460043"/>
            <a:ext cx="10863943" cy="8773710"/>
            <a:chOff x="831850" y="2460043"/>
            <a:chExt cx="10863943" cy="877371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A7D292-09CF-4381-A950-8BFA3A5E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1850" y="2460043"/>
              <a:ext cx="10863943" cy="8773710"/>
            </a:xfrm>
            <a:prstGeom prst="rect">
              <a:avLst/>
            </a:prstGeom>
          </p:spPr>
        </p:pic>
        <p:sp>
          <p:nvSpPr>
            <p:cNvPr id="7" name="Bocadillo: rectángulo 6">
              <a:extLst>
                <a:ext uri="{FF2B5EF4-FFF2-40B4-BE49-F238E27FC236}">
                  <a16:creationId xmlns:a16="http://schemas.microsoft.com/office/drawing/2014/main" id="{BF614AFD-91B3-43C5-8B60-F5A27933BF78}"/>
                </a:ext>
              </a:extLst>
            </p:cNvPr>
            <p:cNvSpPr/>
            <p:nvPr/>
          </p:nvSpPr>
          <p:spPr>
            <a:xfrm>
              <a:off x="1844221" y="2700251"/>
              <a:ext cx="8839200" cy="762000"/>
            </a:xfrm>
            <a:prstGeom prst="wedgeRectCallout">
              <a:avLst/>
            </a:prstGeom>
            <a:solidFill>
              <a:srgbClr val="FF4B94"/>
            </a:solidFill>
            <a:ln>
              <a:solidFill>
                <a:srgbClr val="FF4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TV COMUNITARIA Y TV SUSCRIPCIÓN</a:t>
              </a:r>
              <a:endParaRPr lang="es-CO" sz="4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75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C9FD45E1-2E2B-4A30-9273-0259B1FF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62210"/>
              </p:ext>
            </p:extLst>
          </p:nvPr>
        </p:nvGraphicFramePr>
        <p:xfrm>
          <a:off x="12185650" y="2700251"/>
          <a:ext cx="6499826" cy="82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1779D2EB-21AA-444B-93DB-752310729267}"/>
              </a:ext>
            </a:extLst>
          </p:cNvPr>
          <p:cNvSpPr txBox="1"/>
          <p:nvPr/>
        </p:nvSpPr>
        <p:spPr>
          <a:xfrm>
            <a:off x="2889250" y="521051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E3D14ED-2E35-4E8C-9977-34D2AC80FEC2}"/>
              </a:ext>
            </a:extLst>
          </p:cNvPr>
          <p:cNvGrpSpPr/>
          <p:nvPr/>
        </p:nvGrpSpPr>
        <p:grpSpPr>
          <a:xfrm>
            <a:off x="517525" y="2613035"/>
            <a:ext cx="11668125" cy="8467725"/>
            <a:chOff x="517525" y="2613035"/>
            <a:chExt cx="11668125" cy="846772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8D02292-80CF-426F-AB7C-9612F7B2A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7525" y="2613035"/>
              <a:ext cx="11668125" cy="8467725"/>
            </a:xfrm>
            <a:prstGeom prst="rect">
              <a:avLst/>
            </a:prstGeom>
          </p:spPr>
        </p:pic>
        <p:sp>
          <p:nvSpPr>
            <p:cNvPr id="7" name="Bocadillo: rectángulo 6">
              <a:extLst>
                <a:ext uri="{FF2B5EF4-FFF2-40B4-BE49-F238E27FC236}">
                  <a16:creationId xmlns:a16="http://schemas.microsoft.com/office/drawing/2014/main" id="{62B1C040-6564-433E-9124-0882945ED53D}"/>
                </a:ext>
              </a:extLst>
            </p:cNvPr>
            <p:cNvSpPr/>
            <p:nvPr/>
          </p:nvSpPr>
          <p:spPr>
            <a:xfrm>
              <a:off x="1676172" y="2716126"/>
              <a:ext cx="9350829" cy="762000"/>
            </a:xfrm>
            <a:prstGeom prst="wedgeRectCallout">
              <a:avLst/>
            </a:prstGeom>
            <a:solidFill>
              <a:srgbClr val="FF4B94"/>
            </a:solidFill>
            <a:ln>
              <a:solidFill>
                <a:srgbClr val="FF4B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4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TV LOCAL CON Y SIN ANIMO DE LUCRO</a:t>
              </a:r>
              <a:endParaRPr lang="es-CO" sz="4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02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7C5B7B-1D8E-4B58-A73F-C0C630DF261F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0" y="4642622"/>
            <a:ext cx="18097946" cy="4079103"/>
          </a:xfrm>
          <a:prstGeom prst="rect">
            <a:avLst/>
          </a:prstGeom>
          <a:noFill/>
        </p:spPr>
      </p:pic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7AD5DC0E-3EB5-4FC1-9DE0-4AF297F90832}"/>
              </a:ext>
            </a:extLst>
          </p:cNvPr>
          <p:cNvSpPr/>
          <p:nvPr/>
        </p:nvSpPr>
        <p:spPr>
          <a:xfrm>
            <a:off x="831850" y="3292475"/>
            <a:ext cx="18288000" cy="1181100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Cuando se haya diligenciado cada mes que conforma el trimestre (TV Comunitaria y TV Suscripción) o el Semestre (TV Sin Animo de Lucro), encontrara en la pagina principal, todos los cálculos borrador realizados:</a:t>
            </a:r>
            <a:endParaRPr lang="es-CO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BCE0AE-2554-4E3C-B635-629477A91AC5}"/>
              </a:ext>
            </a:extLst>
          </p:cNvPr>
          <p:cNvSpPr txBox="1"/>
          <p:nvPr/>
        </p:nvSpPr>
        <p:spPr>
          <a:xfrm>
            <a:off x="2889250" y="907508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0E8431-C111-467B-8B91-F4DDD821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656" y="8890772"/>
            <a:ext cx="18168810" cy="226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C7C193-EEFD-4F97-89FC-1358BEF9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39" y="6244714"/>
            <a:ext cx="4495800" cy="45507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A6ABE5-08BF-48BC-88D3-7A938391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38" y="6244714"/>
            <a:ext cx="3292224" cy="3713148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2E4114B-F3CD-42A9-8AC0-27F940FAA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287666"/>
              </p:ext>
            </p:extLst>
          </p:nvPr>
        </p:nvGraphicFramePr>
        <p:xfrm>
          <a:off x="1200203" y="1915484"/>
          <a:ext cx="17703694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8C9B76E2-2D2A-41A0-A32B-AEB5D6EDE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00050" y="6453903"/>
            <a:ext cx="6761701" cy="310614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4B3C723-D604-4B72-B26C-84A545EA7166}"/>
              </a:ext>
            </a:extLst>
          </p:cNvPr>
          <p:cNvSpPr txBox="1"/>
          <p:nvPr/>
        </p:nvSpPr>
        <p:spPr>
          <a:xfrm>
            <a:off x="2965450" y="518864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2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7AD5DC0E-3EB5-4FC1-9DE0-4AF297F90832}"/>
              </a:ext>
            </a:extLst>
          </p:cNvPr>
          <p:cNvSpPr/>
          <p:nvPr/>
        </p:nvSpPr>
        <p:spPr>
          <a:xfrm>
            <a:off x="1013148" y="3099219"/>
            <a:ext cx="18785633" cy="685800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 Narrow" panose="020B0606020202030204" pitchFamily="34" charset="0"/>
              </a:rPr>
              <a:t>Tanto el usuario del Representante Legal como el Contador, deben aprobar los cálculos generados por el usuario.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7C6DF8-BB95-400B-B39A-7EA645C8B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49"/>
          <a:stretch/>
        </p:blipFill>
        <p:spPr>
          <a:xfrm>
            <a:off x="1670050" y="4037739"/>
            <a:ext cx="17471831" cy="32338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5EBCC1-2210-4417-A70F-DDD858CF09D5}"/>
              </a:ext>
            </a:extLst>
          </p:cNvPr>
          <p:cNvSpPr txBox="1"/>
          <p:nvPr/>
        </p:nvSpPr>
        <p:spPr>
          <a:xfrm>
            <a:off x="2889250" y="907508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B15D99-9820-4BE9-8F08-9BFDA93D8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14"/>
          <a:stretch/>
        </p:blipFill>
        <p:spPr>
          <a:xfrm>
            <a:off x="1670050" y="7751175"/>
            <a:ext cx="17471831" cy="3470728"/>
          </a:xfrm>
          <a:prstGeom prst="rect">
            <a:avLst/>
          </a:prstGeom>
        </p:spPr>
      </p:pic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4BC44207-167C-41D6-B420-A699C24467E4}"/>
              </a:ext>
            </a:extLst>
          </p:cNvPr>
          <p:cNvSpPr/>
          <p:nvPr/>
        </p:nvSpPr>
        <p:spPr>
          <a:xfrm rot="5400000">
            <a:off x="7757682" y="7046779"/>
            <a:ext cx="990600" cy="97386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38B8FB7D-B7B9-4FB3-A662-8A1BAA45A643}"/>
              </a:ext>
            </a:extLst>
          </p:cNvPr>
          <p:cNvSpPr/>
          <p:nvPr/>
        </p:nvSpPr>
        <p:spPr>
          <a:xfrm rot="5400000">
            <a:off x="15424150" y="7046780"/>
            <a:ext cx="990600" cy="973865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6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D0F01719-427E-49FF-907E-14FE593F9AC3}"/>
              </a:ext>
            </a:extLst>
          </p:cNvPr>
          <p:cNvSpPr/>
          <p:nvPr/>
        </p:nvSpPr>
        <p:spPr>
          <a:xfrm>
            <a:off x="631112" y="2479541"/>
            <a:ext cx="18785633" cy="685800"/>
          </a:xfrm>
          <a:prstGeom prst="wedgeRectCallou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 Narrow" panose="020B0606020202030204" pitchFamily="34" charset="0"/>
              </a:rPr>
              <a:t>El Usuario deberá ingresar nuevamente para DESCARGAR RESUMEN DE PAGO DEL TRIMESTRE o SEMESTRE.</a:t>
            </a:r>
            <a:endParaRPr lang="es-CO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80DADD-DDE9-470C-9AE4-A158AC82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12" y="3375935"/>
            <a:ext cx="18458563" cy="28525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645EA2-322B-4EE4-AF75-51CA5966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2" y="7940676"/>
            <a:ext cx="5621099" cy="304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47AE886-688F-4E29-9286-7AB266A3D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0" y="7965130"/>
            <a:ext cx="5172613" cy="3314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B2DBDA-40BA-43FD-9012-6C8480663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3050" y="8016875"/>
            <a:ext cx="4419600" cy="3082973"/>
          </a:xfrm>
          <a:prstGeom prst="rect">
            <a:avLst/>
          </a:prstGeom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F53F397-516F-4F04-987F-FF88FB4C9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308046"/>
              </p:ext>
            </p:extLst>
          </p:nvPr>
        </p:nvGraphicFramePr>
        <p:xfrm>
          <a:off x="674654" y="6469468"/>
          <a:ext cx="18162334" cy="13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F6B68A40-35C7-47D1-B273-CCAA81CA221D}"/>
              </a:ext>
            </a:extLst>
          </p:cNvPr>
          <p:cNvSpPr txBox="1"/>
          <p:nvPr/>
        </p:nvSpPr>
        <p:spPr>
          <a:xfrm>
            <a:off x="2889250" y="266869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latin typeface="Berlin Sans FB" panose="020E0602020502020306" pitchFamily="34" charset="0"/>
              </a:rPr>
              <a:t>COMO REALIZÓ EL CALCULO DE LA CONTRAPRESTACIÓN EN SALTV ?</a:t>
            </a:r>
            <a:endParaRPr lang="es-CO" sz="6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4751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A801B5881DD14EA2B0B35FBF51EA72" ma:contentTypeVersion="10" ma:contentTypeDescription="Crear nuevo documento." ma:contentTypeScope="" ma:versionID="d31633ae031c9209e0b48ba340422504">
  <xsd:schema xmlns:xsd="http://www.w3.org/2001/XMLSchema" xmlns:xs="http://www.w3.org/2001/XMLSchema" xmlns:p="http://schemas.microsoft.com/office/2006/metadata/properties" xmlns:ns3="676ff9e8-45f9-4f28-8e8b-b63320faadb1" xmlns:ns4="9bbc0d0a-e4ad-4f22-af2b-01eb8b629992" targetNamespace="http://schemas.microsoft.com/office/2006/metadata/properties" ma:root="true" ma:fieldsID="cb628502b7a5a70865abf4fa46359f48" ns3:_="" ns4:_="">
    <xsd:import namespace="676ff9e8-45f9-4f28-8e8b-b63320faadb1"/>
    <xsd:import namespace="9bbc0d0a-e4ad-4f22-af2b-01eb8b6299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ff9e8-45f9-4f28-8e8b-b63320faa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c0d0a-e4ad-4f22-af2b-01eb8b6299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FAA3D-3997-4179-8286-D44833A15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ff9e8-45f9-4f28-8e8b-b63320faadb1"/>
    <ds:schemaRef ds:uri="9bbc0d0a-e4ad-4f22-af2b-01eb8b6299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89001-CFD8-436C-8EDA-8F1B5B6C755B}">
  <ds:schemaRefs>
    <ds:schemaRef ds:uri="676ff9e8-45f9-4f28-8e8b-b63320faadb1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bbc0d0a-e4ad-4f22-af2b-01eb8b629992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17048C5-0C77-48C9-8BF5-5A906D88D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615</Words>
  <Application>Microsoft Office PowerPoint</Application>
  <PresentationFormat>Personalizado</PresentationFormat>
  <Paragraphs>81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 Light</vt:lpstr>
      <vt:lpstr>Berlin Sans FB</vt:lpstr>
      <vt:lpstr>Work Sans SemiBold</vt:lpstr>
      <vt:lpstr>Arial Narrow</vt:lpstr>
      <vt:lpstr>Calibri</vt:lpstr>
      <vt:lpstr>Arial</vt:lpstr>
      <vt:lpstr>Work Sans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Lesly Angelica Reyes Vargas</dc:creator>
  <cp:lastModifiedBy>Lesly Angelica Reyes Vargas</cp:lastModifiedBy>
  <cp:revision>18</cp:revision>
  <dcterms:created xsi:type="dcterms:W3CDTF">2021-04-23T20:20:28Z</dcterms:created>
  <dcterms:modified xsi:type="dcterms:W3CDTF">2021-04-27T01:55:48Z</dcterms:modified>
</cp:coreProperties>
</file>